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2980-75D3-4D53-A940-B532DC1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9112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             Daily message 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Today, we are going to learn  number words .</a:t>
            </a:r>
          </a:p>
        </p:txBody>
      </p:sp>
    </p:spTree>
    <p:extLst>
      <p:ext uri="{BB962C8B-B14F-4D97-AF65-F5344CB8AC3E}">
        <p14:creationId xmlns:p14="http://schemas.microsoft.com/office/powerpoint/2010/main" val="7567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75803"/>
            <a:ext cx="9144000" cy="1224597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8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710883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706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dobe Garamond Pro" panose="02020502060506020403" pitchFamily="18" charset="0"/>
                <a:ea typeface="Adobe Fan Heiti Std B" panose="020B07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1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9373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626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501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2152925" y="2320119"/>
            <a:ext cx="7382100" cy="4080681"/>
          </a:xfrm>
        </p:spPr>
      </p:pic>
      <p:sp>
        <p:nvSpPr>
          <p:cNvPr id="5" name="Rectangle 4"/>
          <p:cNvSpPr/>
          <p:nvPr/>
        </p:nvSpPr>
        <p:spPr>
          <a:xfrm>
            <a:off x="7233313" y="5349922"/>
            <a:ext cx="1201003" cy="105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0320" y="320040"/>
            <a:ext cx="3520440" cy="17068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4743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3166281" y="1950489"/>
            <a:ext cx="4746153" cy="4669013"/>
          </a:xfrm>
        </p:spPr>
      </p:pic>
      <p:sp>
        <p:nvSpPr>
          <p:cNvPr id="3" name="Oval 2"/>
          <p:cNvSpPr/>
          <p:nvPr/>
        </p:nvSpPr>
        <p:spPr>
          <a:xfrm>
            <a:off x="6400800" y="396240"/>
            <a:ext cx="3581400" cy="1554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829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fourteen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89" y="2456597"/>
            <a:ext cx="6819898" cy="4660710"/>
          </a:xfrm>
        </p:spPr>
      </p:pic>
      <p:sp>
        <p:nvSpPr>
          <p:cNvPr id="3" name="Oval 2"/>
          <p:cNvSpPr/>
          <p:nvPr/>
        </p:nvSpPr>
        <p:spPr>
          <a:xfrm>
            <a:off x="548640" y="487680"/>
            <a:ext cx="4968240" cy="19689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2934269" y="2124205"/>
            <a:ext cx="5486400" cy="4140494"/>
          </a:xfrm>
        </p:spPr>
      </p:pic>
      <p:sp>
        <p:nvSpPr>
          <p:cNvPr id="3" name="Oval 2"/>
          <p:cNvSpPr/>
          <p:nvPr/>
        </p:nvSpPr>
        <p:spPr>
          <a:xfrm>
            <a:off x="6233160" y="411480"/>
            <a:ext cx="371856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7472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538594"/>
            <a:ext cx="5609869" cy="3321142"/>
          </a:xfrm>
        </p:spPr>
      </p:pic>
      <p:sp>
        <p:nvSpPr>
          <p:cNvPr id="3" name="Oval 2"/>
          <p:cNvSpPr/>
          <p:nvPr/>
        </p:nvSpPr>
        <p:spPr>
          <a:xfrm>
            <a:off x="441960" y="411480"/>
            <a:ext cx="4312920" cy="1950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0" y="290544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Numbers 11-15 </a:t>
            </a:r>
          </a:p>
        </p:txBody>
      </p:sp>
    </p:spTree>
    <p:extLst>
      <p:ext uri="{BB962C8B-B14F-4D97-AF65-F5344CB8AC3E}">
        <p14:creationId xmlns:p14="http://schemas.microsoft.com/office/powerpoint/2010/main" val="360019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419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8542" r="5360" b="29043"/>
          <a:stretch/>
        </p:blipFill>
        <p:spPr>
          <a:xfrm>
            <a:off x="3166281" y="1897041"/>
            <a:ext cx="4299045" cy="4299044"/>
          </a:xfrm>
        </p:spPr>
      </p:pic>
      <p:sp>
        <p:nvSpPr>
          <p:cNvPr id="6" name="Oval 5"/>
          <p:cNvSpPr/>
          <p:nvPr/>
        </p:nvSpPr>
        <p:spPr>
          <a:xfrm>
            <a:off x="6050280" y="335280"/>
            <a:ext cx="3749040" cy="15617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1" y="638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 thirteen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907731"/>
            <a:ext cx="9416955" cy="3206465"/>
          </a:xfrm>
        </p:spPr>
      </p:pic>
      <p:sp>
        <p:nvSpPr>
          <p:cNvPr id="3" name="Oval 2"/>
          <p:cNvSpPr/>
          <p:nvPr/>
        </p:nvSpPr>
        <p:spPr>
          <a:xfrm>
            <a:off x="5775960" y="502920"/>
            <a:ext cx="4373880" cy="16154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268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3" y="1992574"/>
            <a:ext cx="6738720" cy="4486448"/>
          </a:xfrm>
        </p:spPr>
      </p:pic>
      <p:sp>
        <p:nvSpPr>
          <p:cNvPr id="3" name="Oval 2"/>
          <p:cNvSpPr/>
          <p:nvPr/>
        </p:nvSpPr>
        <p:spPr>
          <a:xfrm>
            <a:off x="1508760" y="302788"/>
            <a:ext cx="3810000" cy="1569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5" y="2026918"/>
            <a:ext cx="6276928" cy="4392020"/>
          </a:xfrm>
        </p:spPr>
      </p:pic>
      <p:sp>
        <p:nvSpPr>
          <p:cNvPr id="3" name="Oval 2"/>
          <p:cNvSpPr/>
          <p:nvPr/>
        </p:nvSpPr>
        <p:spPr>
          <a:xfrm>
            <a:off x="5777780" y="225146"/>
            <a:ext cx="4907280" cy="1356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17" y="5361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r="27535" b="24339"/>
          <a:stretch/>
        </p:blipFill>
        <p:spPr>
          <a:xfrm>
            <a:off x="1704855" y="2524835"/>
            <a:ext cx="7793988" cy="3036081"/>
          </a:xfrm>
        </p:spPr>
      </p:pic>
      <p:sp>
        <p:nvSpPr>
          <p:cNvPr id="5" name="Oval 4"/>
          <p:cNvSpPr/>
          <p:nvPr/>
        </p:nvSpPr>
        <p:spPr>
          <a:xfrm>
            <a:off x="5767317" y="215978"/>
            <a:ext cx="44196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eleven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3" y="1949355"/>
            <a:ext cx="4908645" cy="4908645"/>
          </a:xfrm>
        </p:spPr>
      </p:pic>
      <p:sp>
        <p:nvSpPr>
          <p:cNvPr id="3" name="Oval 2"/>
          <p:cNvSpPr/>
          <p:nvPr/>
        </p:nvSpPr>
        <p:spPr>
          <a:xfrm>
            <a:off x="5775960" y="289107"/>
            <a:ext cx="3840480" cy="1614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3787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0" y="1704336"/>
            <a:ext cx="6370319" cy="5153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6179" y="104295"/>
            <a:ext cx="4831080" cy="18745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fifteen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6" b="3612"/>
          <a:stretch/>
        </p:blipFill>
        <p:spPr>
          <a:xfrm>
            <a:off x="2146364" y="2011679"/>
            <a:ext cx="6222872" cy="4135435"/>
          </a:xfrm>
        </p:spPr>
      </p:pic>
      <p:sp>
        <p:nvSpPr>
          <p:cNvPr id="6" name="Oval 5"/>
          <p:cNvSpPr/>
          <p:nvPr/>
        </p:nvSpPr>
        <p:spPr>
          <a:xfrm>
            <a:off x="5913120" y="320040"/>
            <a:ext cx="382524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1" y="1581506"/>
            <a:ext cx="4812638" cy="4838693"/>
          </a:xfrm>
        </p:spPr>
      </p:pic>
      <p:sp>
        <p:nvSpPr>
          <p:cNvPr id="6" name="Oval 5"/>
          <p:cNvSpPr/>
          <p:nvPr/>
        </p:nvSpPr>
        <p:spPr>
          <a:xfrm>
            <a:off x="6187440" y="57506"/>
            <a:ext cx="385572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Lets count from 0 to 50</a:t>
            </a:r>
          </a:p>
        </p:txBody>
      </p:sp>
    </p:spTree>
    <p:extLst>
      <p:ext uri="{BB962C8B-B14F-4D97-AF65-F5344CB8AC3E}">
        <p14:creationId xmlns:p14="http://schemas.microsoft.com/office/powerpoint/2010/main" val="29730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2303107"/>
            <a:ext cx="1181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Lets count backwards from 10 to 0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10-9-8-7-6-5-4-3-2-2-1-0</a:t>
            </a:r>
          </a:p>
        </p:txBody>
      </p:sp>
    </p:spTree>
    <p:extLst>
      <p:ext uri="{BB962C8B-B14F-4D97-AF65-F5344CB8AC3E}">
        <p14:creationId xmlns:p14="http://schemas.microsoft.com/office/powerpoint/2010/main" val="24047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235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9" y="1554385"/>
            <a:ext cx="2004017" cy="25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2" y="1588504"/>
            <a:ext cx="1951305" cy="2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261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8" y="1528550"/>
            <a:ext cx="2451803" cy="317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3" y="1868604"/>
            <a:ext cx="2345355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3031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2" y="1456946"/>
            <a:ext cx="2147969" cy="278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3" y="1662774"/>
            <a:ext cx="2328081" cy="2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344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1" y="1604464"/>
            <a:ext cx="2166546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0" y="1767030"/>
            <a:ext cx="1587689" cy="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2384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1" y="1679588"/>
            <a:ext cx="2113742" cy="273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64233"/>
            <a:ext cx="2125603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Numbers 11-15 </vt:lpstr>
      <vt:lpstr>Lets count from 0 to 50</vt:lpstr>
      <vt:lpstr>Lets count backwards from 10 to 0  10-9-8-7-6-5-4-3-2-2-1-0</vt:lpstr>
      <vt:lpstr>10</vt:lpstr>
      <vt:lpstr>10</vt:lpstr>
      <vt:lpstr>10</vt:lpstr>
      <vt:lpstr>10</vt:lpstr>
      <vt:lpstr>10</vt:lpstr>
      <vt:lpstr>eleven</vt:lpstr>
      <vt:lpstr>twelve</vt:lpstr>
      <vt:lpstr>thirteen</vt:lpstr>
      <vt:lpstr>fourteen</vt:lpstr>
      <vt:lpstr>fifteen</vt:lpstr>
      <vt:lpstr>twelve       fifteen</vt:lpstr>
      <vt:lpstr>thirteen       twelve</vt:lpstr>
      <vt:lpstr>fourteen     fifteen</vt:lpstr>
      <vt:lpstr>eleven         fifteen</vt:lpstr>
      <vt:lpstr>thirteen      fourteen</vt:lpstr>
      <vt:lpstr>eleven       twelve</vt:lpstr>
      <vt:lpstr>fifteen      thirteen</vt:lpstr>
      <vt:lpstr>fifteen    fourteen</vt:lpstr>
      <vt:lpstr>thirteen    twelve</vt:lpstr>
      <vt:lpstr>twelve     fourteen</vt:lpstr>
      <vt:lpstr>fifteen     eleven</vt:lpstr>
      <vt:lpstr>fourteen     twelve</vt:lpstr>
      <vt:lpstr>thirteen     fifteen</vt:lpstr>
      <vt:lpstr>fourteen     twelve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11-15</dc:title>
  <dc:creator>THINK PAD</dc:creator>
  <cp:lastModifiedBy>jumanabajjali82@gmail.com</cp:lastModifiedBy>
  <cp:revision>18</cp:revision>
  <dcterms:created xsi:type="dcterms:W3CDTF">2021-02-16T16:13:54Z</dcterms:created>
  <dcterms:modified xsi:type="dcterms:W3CDTF">2023-02-06T06:14:50Z</dcterms:modified>
</cp:coreProperties>
</file>