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5" r:id="rId4"/>
    <p:sldId id="273" r:id="rId5"/>
    <p:sldId id="294" r:id="rId6"/>
    <p:sldId id="295" r:id="rId7"/>
    <p:sldId id="297" r:id="rId8"/>
    <p:sldId id="317" r:id="rId9"/>
    <p:sldId id="320" r:id="rId10"/>
    <p:sldId id="319" r:id="rId11"/>
    <p:sldId id="299" r:id="rId12"/>
    <p:sldId id="314" r:id="rId13"/>
    <p:sldId id="298" r:id="rId14"/>
    <p:sldId id="305" r:id="rId15"/>
    <p:sldId id="301" r:id="rId16"/>
    <p:sldId id="313" r:id="rId17"/>
    <p:sldId id="302" r:id="rId18"/>
    <p:sldId id="303" r:id="rId19"/>
    <p:sldId id="300" r:id="rId20"/>
    <p:sldId id="296" r:id="rId21"/>
    <p:sldId id="312" r:id="rId22"/>
    <p:sldId id="323" r:id="rId23"/>
    <p:sldId id="321" r:id="rId24"/>
    <p:sldId id="322" r:id="rId25"/>
    <p:sldId id="316" r:id="rId26"/>
    <p:sldId id="31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ح  حـ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لـويـات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6F9D8-C2A3-4C03-9435-71B5DE54F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18" y="380133"/>
            <a:ext cx="8476385" cy="43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مـص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5C2A0-3784-4F07-87F7-70B6C4258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46" y="531669"/>
            <a:ext cx="8397413" cy="39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سـاء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49384-B544-44E7-BB60-8678D1924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62" y="252494"/>
            <a:ext cx="79509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حُـ</a:t>
            </a:r>
            <a:r>
              <a:rPr lang="ar-JO" sz="15000" dirty="0">
                <a:solidFill>
                  <a:schemeClr val="tx1"/>
                </a:solidFill>
              </a:rPr>
              <a:t>بـوب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821FBA-7E41-49D1-B3EB-C6E20F3EC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86" y="462395"/>
            <a:ext cx="9008397" cy="42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ريـق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30253-504E-4CCB-99AA-4A5718CC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77" y="275515"/>
            <a:ext cx="8912045" cy="46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231472" y="5113538"/>
            <a:ext cx="6370538" cy="160059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ديـقـة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6BD13-E39C-4493-908D-570128AFC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8" y="272062"/>
            <a:ext cx="8696657" cy="45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جـر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t2.gstatic.com/licensed-image?q=tbn:ANd9GcTH_uoYCmGqWV2o2aAUyKhZ_ZhdJnyIn6ActejLEfRRk3sd672tw8PYmUtV8-HUDxxEDCg6tYZ8QJh33pOidHQ">
            <a:extLst>
              <a:ext uri="{FF2B5EF4-FFF2-40B4-BE49-F238E27FC236}">
                <a16:creationId xmlns:a16="http://schemas.microsoft.com/office/drawing/2014/main" id="{BFDEDCEB-AB6A-46EF-AB5D-4288F23B8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9320" r="7167" b="18705"/>
          <a:stretch/>
        </p:blipFill>
        <p:spPr bwMode="auto">
          <a:xfrm>
            <a:off x="2734322" y="639193"/>
            <a:ext cx="6867688" cy="45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حـا</a:t>
            </a:r>
            <a:r>
              <a:rPr lang="ar-JO" sz="15000" b="1" dirty="0">
                <a:solidFill>
                  <a:schemeClr val="tx1"/>
                </a:solidFill>
              </a:rPr>
              <a:t>ئـط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F9E89-25BA-48D3-9999-91FAFCB8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1" y="143867"/>
            <a:ext cx="9178783" cy="463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فـرة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2591-2A77-4359-918E-8FB88EB4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9" y="143867"/>
            <a:ext cx="8478981" cy="45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حـ</a:t>
            </a:r>
            <a:r>
              <a:rPr lang="ar-JO" sz="15000" b="1" dirty="0">
                <a:solidFill>
                  <a:srgbClr val="C00000"/>
                </a:solidFill>
              </a:rPr>
              <a:t>ُ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7777B-52FB-4736-BA4F-09B616653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127" y="190357"/>
            <a:ext cx="8215745" cy="46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512675" y="0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حـا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حي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حو</a:t>
            </a:r>
            <a:endParaRPr lang="en-US" sz="1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ذاء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72213-D9A3-4E3D-9C25-9BC065054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455541"/>
            <a:ext cx="8067243" cy="4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بـل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70D1B-7018-4FBE-843C-F24E9D227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8" b="26391"/>
          <a:stretch/>
        </p:blipFill>
        <p:spPr>
          <a:xfrm>
            <a:off x="2786237" y="504728"/>
            <a:ext cx="7205174" cy="41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حـا</a:t>
            </a:r>
            <a:r>
              <a:rPr lang="ar-JO" sz="15000" dirty="0">
                <a:solidFill>
                  <a:schemeClr val="tx1"/>
                </a:solidFill>
              </a:rPr>
              <a:t>فـلة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4AB3-5F53-4626-8A8A-AE466282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43867"/>
            <a:ext cx="8572500" cy="48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حـا</a:t>
            </a:r>
            <a:r>
              <a:rPr lang="ar-JO" sz="15000" dirty="0">
                <a:solidFill>
                  <a:schemeClr val="tx1"/>
                </a:solidFill>
              </a:rPr>
              <a:t>سوب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C99CC-0986-4CED-987D-A18CEA1B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72" y="246822"/>
            <a:ext cx="7343056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قـيـبـة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0DB4C-E7CB-42E2-A995-A19AF4F29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646" y="143867"/>
            <a:ext cx="5742708" cy="48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لـق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646E9-E678-4674-99D4-32DEFEE1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612" y="175820"/>
            <a:ext cx="6716423" cy="48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بـر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0CE4A-D210-4C33-B847-CD5758F8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122" y="303564"/>
            <a:ext cx="7363404" cy="45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51BD2E-767C-4B81-9E89-EC40D07ED332}"/>
              </a:ext>
            </a:extLst>
          </p:cNvPr>
          <p:cNvSpPr/>
          <p:nvPr/>
        </p:nvSpPr>
        <p:spPr>
          <a:xfrm>
            <a:off x="6865034" y="575106"/>
            <a:ext cx="3671667" cy="2377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F119B-5D45-4941-AA6F-5CBD7FDC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562" y="562707"/>
            <a:ext cx="3682303" cy="2389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839DD-AF8D-4272-9607-374F964F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324" y="3905455"/>
            <a:ext cx="3682303" cy="2389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591140-C156-41F4-A11D-42FEAF96200B}"/>
              </a:ext>
            </a:extLst>
          </p:cNvPr>
          <p:cNvSpPr txBox="1"/>
          <p:nvPr/>
        </p:nvSpPr>
        <p:spPr>
          <a:xfrm>
            <a:off x="7568418" y="547860"/>
            <a:ext cx="2321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حـَ</a:t>
            </a:r>
            <a:endParaRPr lang="en-US" sz="15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7675A-FA84-4ED8-A090-406D09814249}"/>
              </a:ext>
            </a:extLst>
          </p:cNvPr>
          <p:cNvSpPr txBox="1"/>
          <p:nvPr/>
        </p:nvSpPr>
        <p:spPr>
          <a:xfrm>
            <a:off x="2111827" y="682171"/>
            <a:ext cx="23077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حـُ</a:t>
            </a:r>
            <a:endParaRPr lang="en-US" sz="15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80AF5-99D9-48A5-999F-CE34D91B6F4E}"/>
              </a:ext>
            </a:extLst>
          </p:cNvPr>
          <p:cNvSpPr txBox="1"/>
          <p:nvPr/>
        </p:nvSpPr>
        <p:spPr>
          <a:xfrm>
            <a:off x="4419598" y="3912297"/>
            <a:ext cx="2736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حـِ</a:t>
            </a:r>
            <a:endParaRPr lang="en-US" sz="15000" b="1" dirty="0"/>
          </a:p>
        </p:txBody>
      </p:sp>
    </p:spTree>
    <p:extLst>
      <p:ext uri="{BB962C8B-B14F-4D97-AF65-F5344CB8AC3E}">
        <p14:creationId xmlns:p14="http://schemas.microsoft.com/office/powerpoint/2010/main" val="42813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</a:t>
            </a: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الحاء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صـان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0EA26-4CB8-45F8-A6FB-4F4F8F6F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10" y="143867"/>
            <a:ext cx="7501762" cy="43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حِـ</a:t>
            </a:r>
            <a:r>
              <a:rPr lang="ar-JO" sz="15000" b="1" dirty="0">
                <a:solidFill>
                  <a:schemeClr val="tx1"/>
                </a:solidFill>
              </a:rPr>
              <a:t>مـار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51459-4EAA-4874-BA7F-3FA293C5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3" y="213501"/>
            <a:ext cx="7854423" cy="44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13495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FF0000"/>
                </a:solidFill>
              </a:rPr>
              <a:t>حـو</a:t>
            </a:r>
            <a:r>
              <a:rPr lang="ar-JO" sz="15000" dirty="0">
                <a:solidFill>
                  <a:schemeClr val="tx1"/>
                </a:solidFill>
              </a:rPr>
              <a:t>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68AD9-2D5E-4651-9604-F89953F7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92" y="143867"/>
            <a:ext cx="9045718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شـرات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347EC-65B5-477C-BF87-EAA287B6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3867"/>
            <a:ext cx="9144000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حَـ</a:t>
            </a:r>
            <a:r>
              <a:rPr lang="ar-JO" sz="15000" dirty="0">
                <a:solidFill>
                  <a:schemeClr val="tx1"/>
                </a:solidFill>
              </a:rPr>
              <a:t>لـيـب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849FA-85E2-4FD5-A05B-7DB3981A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97" y="143867"/>
            <a:ext cx="8314606" cy="4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34</Words>
  <Application>Microsoft Office PowerPoint</Application>
  <PresentationFormat>Widescreen</PresentationFormat>
  <Paragraphs>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30</cp:revision>
  <dcterms:created xsi:type="dcterms:W3CDTF">2020-07-01T19:07:01Z</dcterms:created>
  <dcterms:modified xsi:type="dcterms:W3CDTF">2023-02-04T21:23:45Z</dcterms:modified>
</cp:coreProperties>
</file>