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3" r:id="rId6"/>
    <p:sldId id="264" r:id="rId7"/>
    <p:sldId id="258" r:id="rId8"/>
    <p:sldId id="260" r:id="rId9"/>
    <p:sldId id="261" r:id="rId10"/>
    <p:sldId id="282" r:id="rId11"/>
    <p:sldId id="271" r:id="rId12"/>
    <p:sldId id="281" r:id="rId13"/>
    <p:sldId id="279" r:id="rId14"/>
    <p:sldId id="280" r:id="rId15"/>
    <p:sldId id="272" r:id="rId16"/>
    <p:sldId id="278" r:id="rId17"/>
    <p:sldId id="277" r:id="rId18"/>
    <p:sldId id="269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2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1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10CFD-1077-45C2-8B97-542103656136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727D-AF98-4564-B158-66E676DA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7589" y="1275008"/>
            <a:ext cx="79205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5000" b="1" dirty="0"/>
              <a:t>الحزم ورقم </a:t>
            </a:r>
            <a:r>
              <a:rPr lang="en-US" sz="15000" b="1" dirty="0"/>
              <a:t>10</a:t>
            </a:r>
            <a:r>
              <a:rPr lang="en-US" dirty="0"/>
              <a:t> </a:t>
            </a:r>
            <a:r>
              <a:rPr lang="ar-J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7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0691" y="691912"/>
            <a:ext cx="100106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5000" b="1" dirty="0"/>
              <a:t> أصل بين العدد والمعدود</a:t>
            </a:r>
            <a:r>
              <a:rPr lang="en-US" dirty="0"/>
              <a:t> </a:t>
            </a:r>
            <a:r>
              <a:rPr lang="ar-J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4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64566" y="4614203"/>
            <a:ext cx="2630659" cy="192727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/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0" y="57396"/>
            <a:ext cx="5232127" cy="3123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11" y="350916"/>
            <a:ext cx="1478480" cy="10657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571" y="1566704"/>
            <a:ext cx="1478480" cy="10657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232" y="350916"/>
            <a:ext cx="1478480" cy="106575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83" y="1566705"/>
            <a:ext cx="1478480" cy="106575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127" y="350916"/>
            <a:ext cx="1478480" cy="10657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39" y="1523802"/>
            <a:ext cx="1478480" cy="1065759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372" y="57396"/>
            <a:ext cx="5243014" cy="3139712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776" y="1135660"/>
            <a:ext cx="1367600" cy="9100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776" y="2045736"/>
            <a:ext cx="1367600" cy="9100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712" y="140704"/>
            <a:ext cx="1367600" cy="9100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571" y="1071938"/>
            <a:ext cx="1367600" cy="9100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476" y="2134523"/>
            <a:ext cx="1367600" cy="9100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711" y="2177425"/>
            <a:ext cx="1367600" cy="910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1379" y="1119790"/>
            <a:ext cx="1367600" cy="91007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1379" y="200678"/>
            <a:ext cx="1367600" cy="91007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067" y="200678"/>
            <a:ext cx="1367600" cy="91007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7737549" y="4740845"/>
            <a:ext cx="2630659" cy="192727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6874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64566" y="4614203"/>
            <a:ext cx="2630659" cy="192727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dirty="0"/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0" y="57396"/>
            <a:ext cx="5232127" cy="31237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" name="Picture 20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72" y="57396"/>
            <a:ext cx="5243014" cy="3139712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7737549" y="4740845"/>
            <a:ext cx="2630659" cy="192727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/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09" y="200678"/>
            <a:ext cx="1211804" cy="12064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99" y="1645463"/>
            <a:ext cx="1211804" cy="12064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17" y="928105"/>
            <a:ext cx="1211804" cy="12064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323" y="1753193"/>
            <a:ext cx="1211804" cy="120641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766" y="320558"/>
            <a:ext cx="1211804" cy="1206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7864239" y="1660433"/>
            <a:ext cx="732473" cy="10173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7731792" y="355585"/>
            <a:ext cx="732473" cy="10173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8888740" y="1645463"/>
            <a:ext cx="732473" cy="101732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8824254" y="342768"/>
            <a:ext cx="732473" cy="101732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6534619" y="389773"/>
            <a:ext cx="732473" cy="101732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9915326" y="1656902"/>
            <a:ext cx="732473" cy="101732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9839791" y="376372"/>
            <a:ext cx="732473" cy="101732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6566765" y="1700076"/>
            <a:ext cx="732473" cy="101732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10858177" y="1656902"/>
            <a:ext cx="732473" cy="101732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/>
          <a:srcRect l="27970" t="9814" r="18922" b="13200"/>
          <a:stretch/>
        </p:blipFill>
        <p:spPr>
          <a:xfrm>
            <a:off x="10723642" y="295225"/>
            <a:ext cx="732473" cy="10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1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4686" y="4934857"/>
            <a:ext cx="9884228" cy="16981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343" y="5045279"/>
            <a:ext cx="956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/>
              <a:t>8              9            10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11498" y="515784"/>
            <a:ext cx="9569003" cy="392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64" y="644572"/>
            <a:ext cx="8036417" cy="36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6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4686" y="4934857"/>
            <a:ext cx="9884228" cy="16981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343" y="5045279"/>
            <a:ext cx="956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/>
              <a:t>5            4             3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11498" y="515784"/>
            <a:ext cx="9569003" cy="392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30" y="2361591"/>
            <a:ext cx="2181225" cy="209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810" y="2357174"/>
            <a:ext cx="2181225" cy="2095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594" y="515784"/>
            <a:ext cx="2181225" cy="2095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344" y="548247"/>
            <a:ext cx="2181225" cy="2095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413" y="548247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4686" y="4934857"/>
            <a:ext cx="9884228" cy="16981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343" y="5045279"/>
            <a:ext cx="956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/>
              <a:t>8            7             6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11498" y="515784"/>
            <a:ext cx="9569003" cy="392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429" y="2867792"/>
            <a:ext cx="1341236" cy="13412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429" y="997672"/>
            <a:ext cx="1341236" cy="13412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798" y="2951881"/>
            <a:ext cx="1341236" cy="13412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314" y="1094861"/>
            <a:ext cx="1341236" cy="13412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337" y="2867792"/>
            <a:ext cx="1341236" cy="13412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337" y="953669"/>
            <a:ext cx="134123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5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4686" y="4934857"/>
            <a:ext cx="9884228" cy="16981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343" y="5045279"/>
            <a:ext cx="956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/>
              <a:t>7            8              9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11498" y="515784"/>
            <a:ext cx="9569003" cy="392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97" y="3165087"/>
            <a:ext cx="1969179" cy="107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934" y="3177673"/>
            <a:ext cx="1969179" cy="1079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66" y="761350"/>
            <a:ext cx="1969179" cy="1079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63" y="1996766"/>
            <a:ext cx="1969179" cy="1079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76" y="2001425"/>
            <a:ext cx="1969179" cy="10790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536" y="837763"/>
            <a:ext cx="1969179" cy="1079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206" y="1911505"/>
            <a:ext cx="1969179" cy="1079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524" y="856178"/>
            <a:ext cx="196917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04686" y="4934857"/>
            <a:ext cx="9884228" cy="16981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64343" y="5045279"/>
            <a:ext cx="9564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/>
              <a:t>10            8              9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11498" y="515784"/>
            <a:ext cx="9569003" cy="392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06" y="1068741"/>
            <a:ext cx="1225402" cy="1152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89" y="2479812"/>
            <a:ext cx="1225402" cy="1152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147" y="2587187"/>
            <a:ext cx="1225402" cy="1152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15" y="1068946"/>
            <a:ext cx="1225402" cy="1152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8" y="2563317"/>
            <a:ext cx="1225402" cy="1152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658" y="1068946"/>
            <a:ext cx="1225402" cy="11522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344" y="2563317"/>
            <a:ext cx="1225402" cy="1152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905" y="971489"/>
            <a:ext cx="1225402" cy="11522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572" y="2479812"/>
            <a:ext cx="1225402" cy="11522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93" y="930054"/>
            <a:ext cx="122540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AutoShape 2" descr="Image result for 8 baloon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481" t="23232" r="27954" b="28981"/>
          <a:stretch/>
        </p:blipFill>
        <p:spPr>
          <a:xfrm>
            <a:off x="7190203" y="1477081"/>
            <a:ext cx="359820" cy="377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72" y="3691433"/>
            <a:ext cx="359695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011" y="5670503"/>
            <a:ext cx="359695" cy="377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73" y="1476773"/>
            <a:ext cx="359695" cy="377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176" y="5714301"/>
            <a:ext cx="359695" cy="377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039" y="3698179"/>
            <a:ext cx="359695" cy="377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479" y="7937"/>
            <a:ext cx="3559705" cy="23360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75" y="2770068"/>
            <a:ext cx="1940052" cy="18427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2479" y="2618160"/>
            <a:ext cx="3559705" cy="1799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/>
          <a:srcRect t="-715" b="7207"/>
          <a:stretch/>
        </p:blipFill>
        <p:spPr>
          <a:xfrm>
            <a:off x="340872" y="5017820"/>
            <a:ext cx="2143835" cy="16833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144431" y="3889785"/>
            <a:ext cx="1755800" cy="3559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414" y="519123"/>
            <a:ext cx="1881903" cy="19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0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216" y="4907794"/>
            <a:ext cx="359695" cy="377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906" y="1814092"/>
            <a:ext cx="359695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070" y="4930918"/>
            <a:ext cx="359695" cy="377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634" y="1709737"/>
            <a:ext cx="359695" cy="377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718" y="38245"/>
            <a:ext cx="1054699" cy="1676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943" y="1657491"/>
            <a:ext cx="1054699" cy="1676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3" y="1781188"/>
            <a:ext cx="1054699" cy="1676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6547" y="1849031"/>
            <a:ext cx="1054699" cy="1676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2941" y="1781187"/>
            <a:ext cx="1054699" cy="1676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296" y="89915"/>
            <a:ext cx="1054699" cy="1676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179" y="125924"/>
            <a:ext cx="1054699" cy="1676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058" y="125924"/>
            <a:ext cx="1054699" cy="16765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b="8639"/>
          <a:stretch/>
        </p:blipFill>
        <p:spPr>
          <a:xfrm>
            <a:off x="1195364" y="4006171"/>
            <a:ext cx="1426062" cy="18494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07" y="730693"/>
            <a:ext cx="2388891" cy="1680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9778914" y="3958038"/>
            <a:ext cx="1274522" cy="9247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8238380" y="5885119"/>
            <a:ext cx="1274522" cy="9247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8504392" y="4945644"/>
            <a:ext cx="1274522" cy="9247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8504392" y="3994047"/>
            <a:ext cx="1274522" cy="9247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7269202" y="4945644"/>
            <a:ext cx="1274522" cy="9247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7212096" y="4006169"/>
            <a:ext cx="1274522" cy="9247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10935252" y="3970359"/>
            <a:ext cx="1274522" cy="92474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9721808" y="4909635"/>
            <a:ext cx="1274522" cy="92474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10838474" y="4895106"/>
            <a:ext cx="1274522" cy="9247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22887" t="25652" r="20916" b="33574"/>
          <a:stretch/>
        </p:blipFill>
        <p:spPr>
          <a:xfrm>
            <a:off x="9492343" y="5838630"/>
            <a:ext cx="1274522" cy="9247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3843" y="1010758"/>
            <a:ext cx="105469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8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26" name="Picture 2" descr="House Clipart Blank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50" y="174668"/>
            <a:ext cx="3703249" cy="42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964" y="178995"/>
            <a:ext cx="3661898" cy="4238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5003" y="1217157"/>
            <a:ext cx="214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/>
              <a:t>بيت الآحاد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71451" y="1217157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/>
              <a:t>بيت العشرات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9686" r="34079"/>
          <a:stretch/>
        </p:blipFill>
        <p:spPr>
          <a:xfrm>
            <a:off x="3062913" y="1925043"/>
            <a:ext cx="1069145" cy="2286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8634" y="4919008"/>
            <a:ext cx="17459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en-US" sz="120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997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486" y="1865083"/>
            <a:ext cx="359695" cy="377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334" y="5311920"/>
            <a:ext cx="359695" cy="377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093" y="1904692"/>
            <a:ext cx="359695" cy="377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094" y="5141072"/>
            <a:ext cx="359695" cy="377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029" y="103433"/>
            <a:ext cx="4299464" cy="14188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858" y="1522256"/>
            <a:ext cx="4299464" cy="14188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49" y="4299751"/>
            <a:ext cx="2389839" cy="16826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870" y="3729365"/>
            <a:ext cx="4066623" cy="28234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55" y="574326"/>
            <a:ext cx="2080533" cy="21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5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790" y="262608"/>
            <a:ext cx="3654380" cy="2921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8980" y="464927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898" y="4185634"/>
            <a:ext cx="2476500" cy="2060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5396" t="12225" r="18613" b="11821"/>
          <a:stretch/>
        </p:blipFill>
        <p:spPr>
          <a:xfrm>
            <a:off x="8174447" y="4185634"/>
            <a:ext cx="1549101" cy="206048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573194" y="2897945"/>
            <a:ext cx="1129204" cy="1287689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329700" y="2881651"/>
            <a:ext cx="1743536" cy="15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4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95" y="322669"/>
            <a:ext cx="3700593" cy="424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14" y="322669"/>
            <a:ext cx="3700593" cy="4243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557" y="1307408"/>
            <a:ext cx="3700593" cy="424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7538" y="2407487"/>
            <a:ext cx="214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solidFill>
                  <a:prstClr val="black"/>
                </a:solidFill>
              </a:rPr>
              <a:t>بيت الآحاد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0420" y="1360480"/>
            <a:ext cx="214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solidFill>
                  <a:prstClr val="black"/>
                </a:solidFill>
              </a:rPr>
              <a:t>بيت الآحاد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4039" y="1369557"/>
            <a:ext cx="2149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solidFill>
                  <a:prstClr val="black"/>
                </a:solidFill>
              </a:rPr>
              <a:t>بيت الآحاد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0897" t="25077" r="31884" b="24708"/>
          <a:stretch/>
        </p:blipFill>
        <p:spPr>
          <a:xfrm>
            <a:off x="9777046" y="2680196"/>
            <a:ext cx="886264" cy="956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178" y="3857281"/>
            <a:ext cx="883997" cy="957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538" y="3770392"/>
            <a:ext cx="883997" cy="957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8946" y="3371052"/>
            <a:ext cx="883997" cy="957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261" y="2389303"/>
            <a:ext cx="883997" cy="957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938" y="2421232"/>
            <a:ext cx="883997" cy="9571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98196" y="4985953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1686" y="5785447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2540" y="4930454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898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250" y="294534"/>
            <a:ext cx="3700593" cy="4243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648" y="2145667"/>
            <a:ext cx="890093" cy="95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56" y="294534"/>
            <a:ext cx="3700593" cy="4243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703" y="1448360"/>
            <a:ext cx="3700593" cy="4243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803" y="2496963"/>
            <a:ext cx="2298391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350" y="1343136"/>
            <a:ext cx="2298391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56" y="1343137"/>
            <a:ext cx="2298391" cy="1072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421" y="3218656"/>
            <a:ext cx="890093" cy="957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876" y="3255222"/>
            <a:ext cx="890093" cy="957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30" y="3255222"/>
            <a:ext cx="890093" cy="957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26" y="2315505"/>
            <a:ext cx="890093" cy="9571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730" y="2261501"/>
            <a:ext cx="890093" cy="9571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" y="2298067"/>
            <a:ext cx="890093" cy="957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5249" y="3255222"/>
            <a:ext cx="890093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324" y="3218656"/>
            <a:ext cx="890093" cy="957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453" y="2145667"/>
            <a:ext cx="890093" cy="95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316" y="3371495"/>
            <a:ext cx="890093" cy="957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783" y="3408470"/>
            <a:ext cx="890093" cy="9571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40" y="4513032"/>
            <a:ext cx="890093" cy="9571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326" y="4531519"/>
            <a:ext cx="890093" cy="957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491" y="3489211"/>
            <a:ext cx="890093" cy="9571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98196" y="4985953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94992" y="5843735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03199" y="4862744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423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05" y="2356011"/>
            <a:ext cx="2298391" cy="1072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009" y="3005015"/>
            <a:ext cx="615749" cy="664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31" y="249986"/>
            <a:ext cx="3700593" cy="4243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371" y="449279"/>
            <a:ext cx="3700593" cy="424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703" y="1307408"/>
            <a:ext cx="3700593" cy="4243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471" y="1497882"/>
            <a:ext cx="2298391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31" y="1298589"/>
            <a:ext cx="2298391" cy="1072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268" y="3752380"/>
            <a:ext cx="618384" cy="66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237" y="3739163"/>
            <a:ext cx="615749" cy="664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206" y="3752380"/>
            <a:ext cx="615749" cy="664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614" y="3792989"/>
            <a:ext cx="615749" cy="664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317" y="4590082"/>
            <a:ext cx="615749" cy="6645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965" y="3315144"/>
            <a:ext cx="615749" cy="664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706" y="3312301"/>
            <a:ext cx="615749" cy="664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737" y="3374078"/>
            <a:ext cx="615749" cy="6645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918" y="2521810"/>
            <a:ext cx="615749" cy="6645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072" y="2544156"/>
            <a:ext cx="615749" cy="6645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972" y="2544156"/>
            <a:ext cx="615749" cy="6645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622" y="2544156"/>
            <a:ext cx="615749" cy="6645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854" y="4590082"/>
            <a:ext cx="615749" cy="6645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647" y="4590082"/>
            <a:ext cx="615749" cy="664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443" y="4590082"/>
            <a:ext cx="615749" cy="664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667" y="3656939"/>
            <a:ext cx="615749" cy="6645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029" y="3064214"/>
            <a:ext cx="615749" cy="664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533" y="3026628"/>
            <a:ext cx="615749" cy="6645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98" y="3053364"/>
            <a:ext cx="615749" cy="6645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802" y="2285900"/>
            <a:ext cx="615749" cy="6645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747" y="2299781"/>
            <a:ext cx="615749" cy="6645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513" y="2285900"/>
            <a:ext cx="615749" cy="664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98" y="2227983"/>
            <a:ext cx="615749" cy="66452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298196" y="4985953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53557" y="5764546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96675" y="4745048"/>
            <a:ext cx="1312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black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695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082" y="164411"/>
            <a:ext cx="3664014" cy="4243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46" y="224197"/>
            <a:ext cx="3664014" cy="424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8037" b="18372"/>
          <a:stretch/>
        </p:blipFill>
        <p:spPr>
          <a:xfrm>
            <a:off x="9671391" y="2129937"/>
            <a:ext cx="783395" cy="2005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17" y="1303837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/>
              <a:t>بيت العشرات</a:t>
            </a:r>
            <a:endParaRPr lang="en-US" sz="4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09" y="2235447"/>
            <a:ext cx="3664014" cy="4243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7053" y="1303837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/>
              <a:t>بيت العشرات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58858" y="3428016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/>
              <a:t>بيت العشرات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6547" b="18905"/>
          <a:stretch/>
        </p:blipFill>
        <p:spPr>
          <a:xfrm>
            <a:off x="1844055" y="2143021"/>
            <a:ext cx="1557993" cy="1992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6447" b="18345"/>
          <a:stretch/>
        </p:blipFill>
        <p:spPr>
          <a:xfrm>
            <a:off x="5731215" y="4112822"/>
            <a:ext cx="1186475" cy="20066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05349" y="4685247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5396" y="872950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4775" y="5006507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90295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090" y="280467"/>
            <a:ext cx="3664014" cy="424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20" y="280467"/>
            <a:ext cx="3664014" cy="4243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505" y="2264011"/>
            <a:ext cx="3664014" cy="424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3892" y="1556125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/>
              <a:t>بيت العشرات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53602" y="1657780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/>
              <a:t>بيت العشرات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6477" y="3507776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/>
              <a:t>بيت العشرات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8037" b="16082"/>
          <a:stretch/>
        </p:blipFill>
        <p:spPr>
          <a:xfrm>
            <a:off x="995097" y="2323367"/>
            <a:ext cx="783395" cy="2062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9421"/>
          <a:stretch/>
        </p:blipFill>
        <p:spPr>
          <a:xfrm>
            <a:off x="1857778" y="2319373"/>
            <a:ext cx="1866900" cy="1980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7609"/>
          <a:stretch/>
        </p:blipFill>
        <p:spPr>
          <a:xfrm>
            <a:off x="9150926" y="2280035"/>
            <a:ext cx="1866900" cy="20247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8383" r="-1743" b="20090"/>
          <a:stretch/>
        </p:blipFill>
        <p:spPr>
          <a:xfrm>
            <a:off x="6832520" y="4287956"/>
            <a:ext cx="436100" cy="1963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20567"/>
          <a:stretch/>
        </p:blipFill>
        <p:spPr>
          <a:xfrm>
            <a:off x="4954026" y="4318824"/>
            <a:ext cx="1866900" cy="19520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13644" y="4902420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70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7043" y="1276192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7358" y="4863957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75117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04" y="579561"/>
            <a:ext cx="4936278" cy="5716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77" y="520505"/>
            <a:ext cx="4987274" cy="5775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9479" y="1919540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/>
              <a:t>بيت العشرات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125708" y="1734410"/>
            <a:ext cx="2452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/>
              <a:t>بيت العشرات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514" y="3334598"/>
            <a:ext cx="1871634" cy="251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9843"/>
          <a:stretch/>
        </p:blipFill>
        <p:spPr>
          <a:xfrm>
            <a:off x="7583968" y="3334598"/>
            <a:ext cx="1349017" cy="2511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770" y="3334598"/>
            <a:ext cx="2105232" cy="2546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7039" b="19421"/>
          <a:stretch/>
        </p:blipFill>
        <p:spPr>
          <a:xfrm>
            <a:off x="1398929" y="3334598"/>
            <a:ext cx="1548800" cy="2555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47331" y="538945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02277" y="477463"/>
            <a:ext cx="13154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25744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71</Words>
  <Application>Microsoft Office PowerPoint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RZ.Zabaneh</cp:lastModifiedBy>
  <cp:revision>30</cp:revision>
  <dcterms:created xsi:type="dcterms:W3CDTF">2021-02-10T20:09:20Z</dcterms:created>
  <dcterms:modified xsi:type="dcterms:W3CDTF">2023-02-05T13:06:51Z</dcterms:modified>
</cp:coreProperties>
</file>