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58" r:id="rId5"/>
    <p:sldId id="259" r:id="rId6"/>
    <p:sldId id="273" r:id="rId7"/>
    <p:sldId id="274" r:id="rId8"/>
    <p:sldId id="276" r:id="rId9"/>
    <p:sldId id="279" r:id="rId10"/>
    <p:sldId id="281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72" r:id="rId20"/>
    <p:sldId id="268" r:id="rId21"/>
    <p:sldId id="269" r:id="rId22"/>
    <p:sldId id="270" r:id="rId23"/>
    <p:sldId id="304" r:id="rId24"/>
    <p:sldId id="277" r:id="rId25"/>
    <p:sldId id="278" r:id="rId26"/>
    <p:sldId id="282" r:id="rId27"/>
    <p:sldId id="286" r:id="rId28"/>
    <p:sldId id="295" r:id="rId29"/>
    <p:sldId id="296" r:id="rId30"/>
    <p:sldId id="283" r:id="rId31"/>
    <p:sldId id="284" r:id="rId32"/>
    <p:sldId id="285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9" r:id="rId42"/>
    <p:sldId id="300" r:id="rId43"/>
    <p:sldId id="301" r:id="rId44"/>
    <p:sldId id="302" r:id="rId45"/>
    <p:sldId id="303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>
      <p:cViewPr varScale="1">
        <p:scale>
          <a:sx n="68" d="100"/>
          <a:sy n="68" d="100"/>
        </p:scale>
        <p:origin x="14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57E0A-69C2-464D-A7B6-B06C474D351E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3770F-B591-452D-A157-4282B9F665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0" cy="3352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ar-JO" sz="7200" dirty="0"/>
              <a:t>اللونان الأبيض و الأسود</a:t>
            </a:r>
            <a:endParaRPr lang="en-US" sz="7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/>
              <a:t>القرنبيط - الزهرة</a:t>
            </a:r>
            <a:endParaRPr lang="en-US" dirty="0"/>
          </a:p>
        </p:txBody>
      </p:sp>
      <p:pic>
        <p:nvPicPr>
          <p:cNvPr id="24578" name="Picture 2" descr="C:\Documents and Settings\Toshiba\Desktop\cauliflow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95400"/>
            <a:ext cx="86868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الأزهار</a:t>
            </a:r>
            <a:endParaRPr lang="en-US" dirty="0"/>
          </a:p>
        </p:txBody>
      </p:sp>
      <p:pic>
        <p:nvPicPr>
          <p:cNvPr id="4099" name="Picture 3" descr="C:\Documents and Settings\Toshiba\Desktop\laptop 2\ \black and white\cool-white-flowers-garden-1920x10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357214"/>
            <a:ext cx="7620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الفراشة</a:t>
            </a:r>
            <a:endParaRPr lang="en-US" dirty="0"/>
          </a:p>
        </p:txBody>
      </p:sp>
      <p:pic>
        <p:nvPicPr>
          <p:cNvPr id="5122" name="Picture 2" descr="C:\Documents and Settings\Toshiba\Desktop\laptop 2\ \black and white\Pieridae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/>
              <a:t>الطيور</a:t>
            </a:r>
            <a:endParaRPr lang="en-US" dirty="0"/>
          </a:p>
        </p:txBody>
      </p:sp>
      <p:pic>
        <p:nvPicPr>
          <p:cNvPr id="6146" name="Picture 2" descr="C:\Documents and Settings\Toshiba\Desktop\laptop 2\ \black and white\White-Dove-HD-Picture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/>
              <a:t>الأسماك</a:t>
            </a:r>
            <a:endParaRPr lang="en-US" dirty="0"/>
          </a:p>
        </p:txBody>
      </p:sp>
      <p:pic>
        <p:nvPicPr>
          <p:cNvPr id="7170" name="Picture 2" descr="C:\Documents and Settings\Toshiba\Desktop\laptop 2\ \black and white\White_Fis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7630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/>
              <a:t>الأرنب</a:t>
            </a:r>
            <a:endParaRPr lang="en-US" dirty="0"/>
          </a:p>
        </p:txBody>
      </p:sp>
      <p:pic>
        <p:nvPicPr>
          <p:cNvPr id="8194" name="Picture 2" descr="C:\Documents and Settings\Toshiba\Desktop\laptop 2\ \black and white\White-Rabbit-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الحصان</a:t>
            </a:r>
            <a:endParaRPr lang="en-US" dirty="0"/>
          </a:p>
        </p:txBody>
      </p:sp>
      <p:pic>
        <p:nvPicPr>
          <p:cNvPr id="9218" name="Picture 2" descr="C:\Documents and Settings\Toshiba\Desktop\laptop 2\ \black and white\White-Horse-horses-35203707-2996-1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71600"/>
            <a:ext cx="86868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القطة</a:t>
            </a:r>
            <a:endParaRPr lang="en-US" dirty="0"/>
          </a:p>
        </p:txBody>
      </p:sp>
      <p:pic>
        <p:nvPicPr>
          <p:cNvPr id="11266" name="Picture 2" descr="C:\Documents and Settings\Toshiba\Desktop\laptop 2\ \black and white\103120595.UeYxssuI.IMG_0125dpp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الكلب</a:t>
            </a:r>
            <a:endParaRPr lang="en-US" dirty="0"/>
          </a:p>
        </p:txBody>
      </p:sp>
      <p:pic>
        <p:nvPicPr>
          <p:cNvPr id="12290" name="Picture 2" descr="C:\Documents and Settings\Toshiba\Desktop\laptop 2\ \black and white\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الخروف</a:t>
            </a:r>
            <a:endParaRPr lang="en-US" dirty="0"/>
          </a:p>
        </p:txBody>
      </p:sp>
      <p:pic>
        <p:nvPicPr>
          <p:cNvPr id="16386" name="Picture 2" descr="C:\Documents and Settings\Toshiba\Desktop\laptop 2\ \black and white\caebd3bf9b424e44c1f94f7cf7ef9f7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oshiba\Desktop\laptop 2\ \black and white\spiral-wallpaper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71750" y="-3714750"/>
            <a:ext cx="14287500" cy="1428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الدب القطبي</a:t>
            </a:r>
            <a:endParaRPr lang="en-US" dirty="0"/>
          </a:p>
        </p:txBody>
      </p:sp>
      <p:pic>
        <p:nvPicPr>
          <p:cNvPr id="13314" name="Picture 2" descr="C:\Documents and Settings\Toshiba\Desktop\laptop 2\ \black and white\polar-bear-goo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الثلج</a:t>
            </a:r>
            <a:endParaRPr lang="en-US" dirty="0"/>
          </a:p>
        </p:txBody>
      </p:sp>
      <p:pic>
        <p:nvPicPr>
          <p:cNvPr id="14338" name="Picture 2" descr="C:\Documents and Settings\Toshiba\Desktop\laptop 2\ \black and white\Auburn_Alabama_Snowman_2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الغيوم</a:t>
            </a:r>
            <a:endParaRPr lang="en-US" dirty="0"/>
          </a:p>
        </p:txBody>
      </p:sp>
      <p:pic>
        <p:nvPicPr>
          <p:cNvPr id="15362" name="Picture 2" descr="C:\Documents and Settings\Toshiba\Desktop\laptop 2\ \black and white\[wallcoo_com]_blue_sky_white_clound_AP23037230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الأسنان</a:t>
            </a:r>
            <a:endParaRPr lang="en-US" dirty="0"/>
          </a:p>
        </p:txBody>
      </p:sp>
      <p:pic>
        <p:nvPicPr>
          <p:cNvPr id="47106" name="Picture 2" descr="C:\Documents and Settings\Toshiba\Desktop\laptop 2\ \black and white\How_To_Get_A_Perfect_White_Smil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333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الشعر</a:t>
            </a:r>
            <a:endParaRPr lang="en-US" dirty="0"/>
          </a:p>
        </p:txBody>
      </p:sp>
      <p:pic>
        <p:nvPicPr>
          <p:cNvPr id="22530" name="Picture 2" descr="C:\Documents and Settings\Toshiba\Desktop\laptop 2\ \black and white\Gray-Haired-Wom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38100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ar-JO" sz="9600" dirty="0"/>
              <a:t>اللون الأسود</a:t>
            </a:r>
            <a:endParaRPr lang="en-US" sz="9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/>
              <a:t>الخفاش</a:t>
            </a:r>
            <a:endParaRPr lang="en-US" dirty="0"/>
          </a:p>
        </p:txBody>
      </p:sp>
      <p:pic>
        <p:nvPicPr>
          <p:cNvPr id="25602" name="Picture 2" descr="C:\Documents and Settings\Toshiba\Desktop\laptop 2\ \black and white\flying-bat-closeup-facebook-cover-timeline-banner-for-f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799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الغراب</a:t>
            </a:r>
            <a:endParaRPr lang="en-US" dirty="0"/>
          </a:p>
        </p:txBody>
      </p:sp>
      <p:pic>
        <p:nvPicPr>
          <p:cNvPr id="28674" name="Picture 2" descr="C:\Documents and Settings\Toshiba\Desktop\laptop 2\ \black and white\crow, american 08-04 Acadi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/>
              <a:t>الطيور</a:t>
            </a:r>
            <a:endParaRPr lang="en-US" dirty="0"/>
          </a:p>
        </p:txBody>
      </p:sp>
      <p:pic>
        <p:nvPicPr>
          <p:cNvPr id="37890" name="Picture 2" descr="C:\Documents and Settings\Toshiba\Desktop\laptop 2\ \black and white\red-winged-black-bird-l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الغوريلا</a:t>
            </a:r>
            <a:endParaRPr lang="en-US" dirty="0"/>
          </a:p>
        </p:txBody>
      </p:sp>
      <p:pic>
        <p:nvPicPr>
          <p:cNvPr id="38914" name="Picture 2" descr="C:\Documents and Settings\Toshiba\Desktop\laptop 2\ \black and white\Rwanda Mountain Gorilla Trekkin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19200"/>
            <a:ext cx="8534400" cy="54101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8229600" cy="3886200"/>
          </a:xfrm>
        </p:spPr>
        <p:txBody>
          <a:bodyPr>
            <a:normAutofit/>
          </a:bodyPr>
          <a:lstStyle/>
          <a:p>
            <a:r>
              <a:rPr lang="ar-JO" sz="9600" dirty="0"/>
              <a:t>اللون الأبيض</a:t>
            </a:r>
            <a:endParaRPr lang="en-US" sz="96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الحصان</a:t>
            </a:r>
            <a:endParaRPr lang="en-US" dirty="0"/>
          </a:p>
        </p:txBody>
      </p:sp>
      <p:pic>
        <p:nvPicPr>
          <p:cNvPr id="26626" name="Picture 2" descr="C:\Documents and Settings\Toshiba\Desktop\laptop 2\ \black and white\friesian_trotting_by_ink_dreamsmmix-d1x8fl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الدب</a:t>
            </a:r>
            <a:endParaRPr lang="en-US" dirty="0"/>
          </a:p>
        </p:txBody>
      </p:sp>
      <p:pic>
        <p:nvPicPr>
          <p:cNvPr id="27650" name="Picture 2" descr="C:\Documents and Settings\Toshiba\Desktop\laptop 2\ \black and white\1418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7630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القطة</a:t>
            </a:r>
            <a:endParaRPr lang="en-US" dirty="0"/>
          </a:p>
        </p:txBody>
      </p:sp>
      <p:pic>
        <p:nvPicPr>
          <p:cNvPr id="29698" name="Picture 2" descr="C:\Documents and Settings\Toshiba\Desktop\laptop 2\ \black and white\20705-Black-cat-white-backgroun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/>
              <a:t>الكلب</a:t>
            </a:r>
            <a:endParaRPr lang="en-US" dirty="0"/>
          </a:p>
        </p:txBody>
      </p:sp>
      <p:pic>
        <p:nvPicPr>
          <p:cNvPr id="30722" name="Picture 2" descr="C:\Documents and Settings\Toshiba\Desktop\laptop 2\ \black and white\black-dog-day-october-1-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106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الفهد</a:t>
            </a:r>
            <a:endParaRPr lang="en-US" dirty="0"/>
          </a:p>
        </p:txBody>
      </p:sp>
      <p:pic>
        <p:nvPicPr>
          <p:cNvPr id="31746" name="Picture 2" descr="C:\Documents and Settings\Toshiba\Desktop\laptop 2\ \black and white\all-blacks-animals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الأسماك</a:t>
            </a:r>
            <a:endParaRPr lang="en-US" dirty="0"/>
          </a:p>
        </p:txBody>
      </p:sp>
      <p:pic>
        <p:nvPicPr>
          <p:cNvPr id="32770" name="Picture 2" descr="C:\Documents and Settings\Toshiba\Desktop\laptop 2\ \black and white\black-molly-5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8392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الفراشة</a:t>
            </a:r>
            <a:endParaRPr lang="en-US" dirty="0"/>
          </a:p>
        </p:txBody>
      </p:sp>
      <p:pic>
        <p:nvPicPr>
          <p:cNvPr id="33794" name="Picture 2" descr="C:\Documents and Settings\Toshiba\Desktop\laptop 2\ \black and white\black_butterfly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19200"/>
            <a:ext cx="88392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الصرصور</a:t>
            </a:r>
            <a:endParaRPr lang="en-US" dirty="0"/>
          </a:p>
        </p:txBody>
      </p:sp>
      <p:pic>
        <p:nvPicPr>
          <p:cNvPr id="34818" name="Picture 2" descr="C:\Documents and Settings\Toshiba\Desktop\laptop 2\ \black and white\cockroaches-01-bw-570x5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العنكبوت</a:t>
            </a:r>
            <a:endParaRPr lang="en-US" dirty="0"/>
          </a:p>
        </p:txBody>
      </p:sp>
      <p:pic>
        <p:nvPicPr>
          <p:cNvPr id="35842" name="Picture 2" descr="C:\Documents and Settings\Toshiba\Desktop\laptop 2\ \black and white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106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44562"/>
          </a:xfrm>
        </p:spPr>
        <p:txBody>
          <a:bodyPr/>
          <a:lstStyle/>
          <a:p>
            <a:r>
              <a:rPr lang="ar-JO" dirty="0"/>
              <a:t>النمله</a:t>
            </a:r>
            <a:endParaRPr lang="en-US" dirty="0"/>
          </a:p>
        </p:txBody>
      </p:sp>
      <p:pic>
        <p:nvPicPr>
          <p:cNvPr id="36866" name="Picture 2" descr="C:\Documents and Settings\Toshiba\Desktop\laptop 2\ \black and white\Little black an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الحليب</a:t>
            </a:r>
            <a:endParaRPr lang="en-US" dirty="0"/>
          </a:p>
        </p:txBody>
      </p:sp>
      <p:pic>
        <p:nvPicPr>
          <p:cNvPr id="2050" name="Picture 2" descr="C:\Documents and Settings\Toshiba\Desktop\laptop 2\ \black and white\22346268-Milk-jug-and-glass-on-white-background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الأفعى</a:t>
            </a:r>
            <a:endParaRPr lang="en-US" dirty="0"/>
          </a:p>
        </p:txBody>
      </p:sp>
      <p:pic>
        <p:nvPicPr>
          <p:cNvPr id="39938" name="Picture 2" descr="C:\Documents and Settings\Toshiba\Desktop\laptop 2\ \black and white\melanism-animal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5344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الغيوم</a:t>
            </a:r>
            <a:endParaRPr lang="en-US" dirty="0"/>
          </a:p>
        </p:txBody>
      </p:sp>
      <p:pic>
        <p:nvPicPr>
          <p:cNvPr id="43010" name="Picture 2" descr="C:\Documents and Settings\Toshiba\Desktop\laptop 2\ \black and white\dark-clouds-with-moon-wallpaper-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799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الزيتون</a:t>
            </a:r>
            <a:endParaRPr lang="en-US" dirty="0"/>
          </a:p>
        </p:txBody>
      </p:sp>
      <p:pic>
        <p:nvPicPr>
          <p:cNvPr id="44034" name="Picture 2" descr="C:\Documents and Settings\Toshiba\Desktop\laptop 2\ \black and white\Black-Olives-Pictures-Photos-Images-6309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371600"/>
            <a:ext cx="8534400" cy="5181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الشعر</a:t>
            </a:r>
            <a:endParaRPr lang="en-US" dirty="0"/>
          </a:p>
        </p:txBody>
      </p:sp>
      <p:pic>
        <p:nvPicPr>
          <p:cNvPr id="45058" name="Picture 2" descr="C:\Documents and Settings\Toshiba\Desktop\laptop 2\ \black and white\luxy-Black-Hair-Extension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لون العيون</a:t>
            </a:r>
            <a:endParaRPr lang="en-US" dirty="0"/>
          </a:p>
        </p:txBody>
      </p:sp>
      <p:pic>
        <p:nvPicPr>
          <p:cNvPr id="46082" name="Picture 2" descr="C:\Documents and Settings\Toshiba\Desktop\laptop 2\ \black and white\simple-makeup-for-Black-ey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295400"/>
            <a:ext cx="85344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3657600"/>
          </a:xfrm>
        </p:spPr>
        <p:txBody>
          <a:bodyPr>
            <a:normAutofit/>
          </a:bodyPr>
          <a:lstStyle/>
          <a:p>
            <a:r>
              <a:rPr lang="ar-JO" sz="9600" dirty="0"/>
              <a:t>أبيض و أسود</a:t>
            </a:r>
            <a:endParaRPr lang="en-US" sz="9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الحمار الوحشي</a:t>
            </a:r>
            <a:endParaRPr lang="en-US" dirty="0"/>
          </a:p>
        </p:txBody>
      </p:sp>
      <p:pic>
        <p:nvPicPr>
          <p:cNvPr id="48130" name="Picture 2" descr="C:\Documents and Settings\Toshiba\Desktop\laptop 2\ \black and white\florida_11_168-16817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دب الباندا</a:t>
            </a:r>
            <a:endParaRPr lang="en-US" dirty="0"/>
          </a:p>
        </p:txBody>
      </p:sp>
      <p:pic>
        <p:nvPicPr>
          <p:cNvPr id="49154" name="Picture 2" descr="C:\Documents and Settings\Toshiba\Desktop\laptop 2\ \black and white\giant-panda-shutterstock_8650069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3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ar-JO" dirty="0"/>
              <a:t>البقرة</a:t>
            </a:r>
            <a:endParaRPr lang="en-US" dirty="0"/>
          </a:p>
        </p:txBody>
      </p:sp>
      <p:pic>
        <p:nvPicPr>
          <p:cNvPr id="50178" name="Picture 2" descr="C:\Documents and Settings\Toshiba\Desktop\laptop 2\ \black and white\Cow_female_black_whit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257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كلب دلميشن</a:t>
            </a:r>
            <a:endParaRPr lang="en-US" dirty="0"/>
          </a:p>
        </p:txBody>
      </p:sp>
      <p:pic>
        <p:nvPicPr>
          <p:cNvPr id="51202" name="Picture 2" descr="C:\Documents and Settings\Toshiba\Desktop\laptop 2\ \black and white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البيض</a:t>
            </a:r>
            <a:endParaRPr lang="en-US" dirty="0"/>
          </a:p>
        </p:txBody>
      </p:sp>
      <p:pic>
        <p:nvPicPr>
          <p:cNvPr id="3074" name="Picture 2" descr="C:\Documents and Settings\Toshiba\Desktop\laptop 2\ \black and white\cache_24337607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ar-JO" dirty="0"/>
              <a:t>البطريق</a:t>
            </a:r>
            <a:endParaRPr lang="en-US" dirty="0"/>
          </a:p>
        </p:txBody>
      </p:sp>
      <p:pic>
        <p:nvPicPr>
          <p:cNvPr id="52226" name="Picture 2" descr="C:\Documents and Settings\Toshiba\Desktop\laptop 2\ \black and white\2589171057_42421c41e8_z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799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ar-JO" dirty="0"/>
              <a:t>الذئب</a:t>
            </a:r>
            <a:endParaRPr lang="en-US" dirty="0"/>
          </a:p>
        </p:txBody>
      </p:sp>
      <p:pic>
        <p:nvPicPr>
          <p:cNvPr id="53250" name="Picture 2" descr="C:\Documents and Settings\Toshiba\Desktop\laptop 2\ \black and white\10_a8ba774eb00ba0f4ea08e7c82feffaa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66800"/>
            <a:ext cx="85344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993525"/>
              </p:ext>
            </p:extLst>
          </p:nvPr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964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410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34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767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922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189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35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9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ar-JO" dirty="0"/>
              <a:t>الطحين</a:t>
            </a:r>
            <a:endParaRPr lang="en-US" dirty="0"/>
          </a:p>
        </p:txBody>
      </p:sp>
      <p:pic>
        <p:nvPicPr>
          <p:cNvPr id="17410" name="Picture 2" descr="C:\Documents and Settings\Toshiba\Desktop\laptop 2\ \black and white\flour-660x33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6868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605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060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8B1C7D-6926-4C86-BBFA-70E726051B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27" r="18920"/>
          <a:stretch/>
        </p:blipFill>
        <p:spPr>
          <a:xfrm>
            <a:off x="3200400" y="3390899"/>
            <a:ext cx="2706184" cy="2705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355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F3E29C-58F8-4145-ACC3-9CC7C93A6173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457200"/>
          <a:ext cx="8839200" cy="571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46400">
                  <a:extLst>
                    <a:ext uri="{9D8B030D-6E8A-4147-A177-3AD203B41FA5}">
                      <a16:colId xmlns:a16="http://schemas.microsoft.com/office/drawing/2014/main" val="3342957375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3971308402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655377024"/>
                    </a:ext>
                  </a:extLst>
                </a:gridCol>
              </a:tblGrid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01716"/>
                  </a:ext>
                </a:extLst>
              </a:tr>
              <a:tr h="285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66859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4C2299C-66EC-4A46-8603-D49427A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09601"/>
            <a:ext cx="2816728" cy="2590800"/>
          </a:xfrm>
          <a:prstGeom prst="rect">
            <a:avLst/>
          </a:prstGeom>
        </p:spPr>
      </p:pic>
      <p:pic>
        <p:nvPicPr>
          <p:cNvPr id="6" name="Picture 2" descr="C:\Documents and Settings\Toshiba\Desktop\laptop 2\ \black and white\2589171057_42421c41e8_z.jpg">
            <a:extLst>
              <a:ext uri="{FF2B5EF4-FFF2-40B4-BE49-F238E27FC236}">
                <a16:creationId xmlns:a16="http://schemas.microsoft.com/office/drawing/2014/main" id="{1DA9C032-B992-4926-859E-84CECF7092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00400" y="609600"/>
            <a:ext cx="2816728" cy="25908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1A8346-466A-45A6-94D5-63E82DCDC6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33" r="15719"/>
          <a:stretch/>
        </p:blipFill>
        <p:spPr>
          <a:xfrm>
            <a:off x="225928" y="609600"/>
            <a:ext cx="273854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B27210-CE43-404E-B850-E605C65D1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06"/>
          <a:stretch/>
        </p:blipFill>
        <p:spPr>
          <a:xfrm>
            <a:off x="258284" y="3429000"/>
            <a:ext cx="2706184" cy="2666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44DBE-AA9E-4EEC-A649-E28448CCD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390899"/>
            <a:ext cx="2816728" cy="27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50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الملح</a:t>
            </a:r>
            <a:endParaRPr lang="en-US" dirty="0"/>
          </a:p>
        </p:txBody>
      </p:sp>
      <p:pic>
        <p:nvPicPr>
          <p:cNvPr id="18434" name="Picture 2" descr="C:\Documents and Settings\Toshiba\Desktop\laptop 2\ \black and white\table-sa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86868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السكر</a:t>
            </a:r>
            <a:endParaRPr lang="en-US" dirty="0"/>
          </a:p>
        </p:txBody>
      </p:sp>
      <p:pic>
        <p:nvPicPr>
          <p:cNvPr id="20482" name="Picture 2" descr="C:\Documents and Settings\Toshiba\Desktop\laptop 2\ \black and white\wooden-spoon-of-suga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ar-JO" dirty="0"/>
              <a:t>الأرز</a:t>
            </a:r>
            <a:endParaRPr lang="en-US" dirty="0"/>
          </a:p>
        </p:txBody>
      </p:sp>
      <p:pic>
        <p:nvPicPr>
          <p:cNvPr id="23554" name="Picture 2" descr="C:\Documents and Settings\Toshiba\Desktop\bowl-of-rice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95400"/>
            <a:ext cx="8686800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64</Words>
  <Application>Microsoft Office PowerPoint</Application>
  <PresentationFormat>On-screen Show (4:3)</PresentationFormat>
  <Paragraphs>50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Arial</vt:lpstr>
      <vt:lpstr>Calibri</vt:lpstr>
      <vt:lpstr>Times New Roman</vt:lpstr>
      <vt:lpstr>Office Theme</vt:lpstr>
      <vt:lpstr>اللونان الأبيض و الأسود</vt:lpstr>
      <vt:lpstr>PowerPoint Presentation</vt:lpstr>
      <vt:lpstr>اللون الأبيض</vt:lpstr>
      <vt:lpstr>الحليب</vt:lpstr>
      <vt:lpstr>البيض</vt:lpstr>
      <vt:lpstr>الطحين</vt:lpstr>
      <vt:lpstr>الملح</vt:lpstr>
      <vt:lpstr>السكر</vt:lpstr>
      <vt:lpstr>الأرز</vt:lpstr>
      <vt:lpstr>القرنبيط - الزهرة</vt:lpstr>
      <vt:lpstr>الأزهار</vt:lpstr>
      <vt:lpstr>الفراشة</vt:lpstr>
      <vt:lpstr>الطيور</vt:lpstr>
      <vt:lpstr>الأسماك</vt:lpstr>
      <vt:lpstr>الأرنب</vt:lpstr>
      <vt:lpstr>الحصان</vt:lpstr>
      <vt:lpstr>القطة</vt:lpstr>
      <vt:lpstr>الكلب</vt:lpstr>
      <vt:lpstr>الخروف</vt:lpstr>
      <vt:lpstr>الدب القطبي</vt:lpstr>
      <vt:lpstr>الثلج</vt:lpstr>
      <vt:lpstr>الغيوم</vt:lpstr>
      <vt:lpstr>الأسنان</vt:lpstr>
      <vt:lpstr>الشعر</vt:lpstr>
      <vt:lpstr>اللون الأسود</vt:lpstr>
      <vt:lpstr>الخفاش</vt:lpstr>
      <vt:lpstr>الغراب</vt:lpstr>
      <vt:lpstr>الطيور</vt:lpstr>
      <vt:lpstr>الغوريلا</vt:lpstr>
      <vt:lpstr>الحصان</vt:lpstr>
      <vt:lpstr>الدب</vt:lpstr>
      <vt:lpstr>القطة</vt:lpstr>
      <vt:lpstr>الكلب</vt:lpstr>
      <vt:lpstr>الفهد</vt:lpstr>
      <vt:lpstr>الأسماك</vt:lpstr>
      <vt:lpstr>الفراشة</vt:lpstr>
      <vt:lpstr>الصرصور</vt:lpstr>
      <vt:lpstr>العنكبوت</vt:lpstr>
      <vt:lpstr>النمله</vt:lpstr>
      <vt:lpstr>الأفعى</vt:lpstr>
      <vt:lpstr>الغيوم</vt:lpstr>
      <vt:lpstr>الزيتون</vt:lpstr>
      <vt:lpstr>الشعر</vt:lpstr>
      <vt:lpstr>لون العيون</vt:lpstr>
      <vt:lpstr>أبيض و أسود</vt:lpstr>
      <vt:lpstr>الحمار الوحشي</vt:lpstr>
      <vt:lpstr>دب الباندا</vt:lpstr>
      <vt:lpstr>البقرة</vt:lpstr>
      <vt:lpstr>كلب دلميشن</vt:lpstr>
      <vt:lpstr>البطريق</vt:lpstr>
      <vt:lpstr>الذئب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اللونان الأبيض و الأسود</dc:title>
  <dc:creator>Toshiba</dc:creator>
  <cp:lastModifiedBy>RZ.Zabaneh</cp:lastModifiedBy>
  <cp:revision>12</cp:revision>
  <dcterms:created xsi:type="dcterms:W3CDTF">2016-09-04T07:32:13Z</dcterms:created>
  <dcterms:modified xsi:type="dcterms:W3CDTF">2022-02-06T11:11:45Z</dcterms:modified>
</cp:coreProperties>
</file>