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62" r:id="rId3"/>
    <p:sldId id="257" r:id="rId4"/>
    <p:sldId id="263" r:id="rId5"/>
    <p:sldId id="261" r:id="rId6"/>
    <p:sldId id="266" r:id="rId7"/>
    <p:sldId id="260" r:id="rId8"/>
    <p:sldId id="265" r:id="rId9"/>
    <p:sldId id="259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2/6/2021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2/6/2021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2/6/2021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2/6/2021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2/6/2021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2/6/2021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2/6/2021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2/6/2021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2/6/2021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4F421-02B5-4DCE-AC6C-4317F2AFB6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2107344"/>
            <a:ext cx="8991600" cy="164592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ar-JO" sz="6000" dirty="0">
                <a:latin typeface="Arial" panose="020B0604020202020204" pitchFamily="34" charset="0"/>
                <a:cs typeface="Arial" panose="020B0604020202020204" pitchFamily="34" charset="0"/>
              </a:rPr>
              <a:t>الْفَهْمُ والِاستِيعابُ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C82734-F83F-4F9C-8AB2-5FF14BA556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JO" sz="4800" b="1" dirty="0">
                <a:solidFill>
                  <a:srgbClr val="FF0000"/>
                </a:solidFill>
              </a:rPr>
              <a:t>ص8</a:t>
            </a:r>
            <a:endParaRPr lang="en-US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468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D799E-8465-4943-9687-7BD18945F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9400" y="1511300"/>
            <a:ext cx="8601964" cy="38354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rtl="1"/>
            <a:r>
              <a:rPr lang="ar-JO" sz="4400" b="1" dirty="0">
                <a:latin typeface="Arial" panose="020B0604020202020204" pitchFamily="34" charset="0"/>
                <a:cs typeface="Arial" panose="020B0604020202020204" pitchFamily="34" charset="0"/>
              </a:rPr>
              <a:t>ماذا تَعَلَّمْتَ مِنَ الدَّرْسِ؟</a:t>
            </a:r>
            <a:br>
              <a:rPr lang="ar-JO" sz="4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ar-JO" sz="4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JO" sz="4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تُترك الإجابةُ للطّالبِ.</a:t>
            </a:r>
            <a:br>
              <a:rPr lang="ar-JO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ar-JO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46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2063F9-7434-4CCE-88D0-575844A14A93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ar-JO" sz="4400" b="1" dirty="0">
                <a:latin typeface="Arial" panose="020B0604020202020204" pitchFamily="34" charset="0"/>
                <a:cs typeface="Arial" panose="020B0604020202020204" pitchFamily="34" charset="0"/>
              </a:rPr>
              <a:t>أَيْنَ كانَتِ الرّيشَةُ الْبَيْضاءُ؟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br>
              <a:rPr lang="ar-JO" sz="4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9571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65C1EFF-6780-491E-A8A3-D7D8A6BF9C18}"/>
              </a:ext>
            </a:extLst>
          </p:cNvPr>
          <p:cNvSpPr txBox="1">
            <a:spLocks/>
          </p:cNvSpPr>
          <p:nvPr/>
        </p:nvSpPr>
        <p:spPr>
          <a:xfrm>
            <a:off x="1752600" y="977900"/>
            <a:ext cx="8280400" cy="480660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ar-JO" sz="4400" b="1" dirty="0">
                <a:latin typeface="Arial" panose="020B0604020202020204" pitchFamily="34" charset="0"/>
                <a:cs typeface="Arial" panose="020B0604020202020204" pitchFamily="34" charset="0"/>
              </a:rPr>
              <a:t>أَيْنَ كانَتِ الرّيشَةُ الْبَيْضاءُ؟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4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rtl="1">
              <a:buNone/>
            </a:pPr>
            <a:r>
              <a:rPr lang="ar-JO" sz="4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كانَتِ الرّيشَةُ الْبَيْضاءُ في جَناحِ إحدى الْحَماماتِ.</a:t>
            </a:r>
          </a:p>
          <a:p>
            <a:pPr marL="0" indent="0" algn="ctr" rtl="1">
              <a:buNone/>
            </a:pPr>
            <a:endParaRPr lang="ar-JO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br>
              <a:rPr lang="ar-JO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371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6E988-6436-49F3-9E32-D02B8620130B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JO" sz="4000" b="1" dirty="0">
                <a:latin typeface="Arial" panose="020B0604020202020204" pitchFamily="34" charset="0"/>
                <a:cs typeface="Arial" panose="020B0604020202020204" pitchFamily="34" charset="0"/>
              </a:rPr>
              <a:t>ماذا سَمِعَتِ الرّيشَةُ فَجْأَةً؟</a:t>
            </a:r>
            <a:br>
              <a:rPr lang="ar-JO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803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E08990A-1DBE-42A6-B2A8-37158764FC93}"/>
              </a:ext>
            </a:extLst>
          </p:cNvPr>
          <p:cNvSpPr txBox="1">
            <a:spLocks/>
          </p:cNvSpPr>
          <p:nvPr/>
        </p:nvSpPr>
        <p:spPr>
          <a:xfrm>
            <a:off x="2091436" y="2257839"/>
            <a:ext cx="7729728" cy="338372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JO" sz="4000" b="1" dirty="0">
                <a:latin typeface="Arial" panose="020B0604020202020204" pitchFamily="34" charset="0"/>
                <a:cs typeface="Arial" panose="020B0604020202020204" pitchFamily="34" charset="0"/>
              </a:rPr>
              <a:t>ماذا سَمِعَتِ الرّيشَةُ فَجْأَةً؟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lvl="1" indent="0" algn="ctr">
              <a:buNone/>
            </a:pPr>
            <a:r>
              <a:rPr lang="ar-JO" sz="3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سَمِعَتِ الرّيشَةُ فَجْأَةً صَوْتًا مُخيفًا.</a:t>
            </a:r>
          </a:p>
          <a:p>
            <a:pPr marL="0" indent="0" algn="ctr">
              <a:buFont typeface="Arial" panose="020B0604020202020204" pitchFamily="34" charset="0"/>
              <a:buNone/>
            </a:pPr>
            <a:b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787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0DA8ACD-F652-4E2B-B83F-3F0A30D942C4}"/>
              </a:ext>
            </a:extLst>
          </p:cNvPr>
          <p:cNvSpPr txBox="1">
            <a:spLocks/>
          </p:cNvSpPr>
          <p:nvPr/>
        </p:nvSpPr>
        <p:spPr>
          <a:xfrm>
            <a:off x="2421636" y="1676400"/>
            <a:ext cx="7729728" cy="457162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rtl="1">
              <a:buFont typeface="Arial" panose="020B0604020202020204" pitchFamily="34" charset="0"/>
              <a:buNone/>
            </a:pPr>
            <a:r>
              <a:rPr lang="ar-JO" sz="4400" b="1" dirty="0">
                <a:latin typeface="Arial" panose="020B0604020202020204" pitchFamily="34" charset="0"/>
                <a:cs typeface="Arial" panose="020B0604020202020204" pitchFamily="34" charset="0"/>
              </a:rPr>
              <a:t>لِماذا حارَتِ الرّيشَةُ؟</a:t>
            </a:r>
            <a:br>
              <a:rPr lang="ar-JO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ctr"/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821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A58683-8118-4E79-A514-8D101AFD54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1636" y="1676400"/>
            <a:ext cx="7729728" cy="4571627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 rtl="1"/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rtl="1">
              <a:buNone/>
            </a:pP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لماذا حارَتِ الرّيشَةُ؟</a:t>
            </a:r>
            <a:br>
              <a:rPr lang="ar-JO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JO" sz="28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 algn="ctr" rtl="1">
              <a:buNone/>
            </a:pPr>
            <a:r>
              <a:rPr lang="ar-JO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حارَتِ الرّيشَةُ في الْمَكانِ الّذي ستَذهَبُ إليهِ بعدَ موتِ الْحَمامَةِ.</a:t>
            </a:r>
          </a:p>
          <a:p>
            <a:pPr algn="ctr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211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4646D32-4674-4780-B7C9-330C28D6EEB7}"/>
              </a:ext>
            </a:extLst>
          </p:cNvPr>
          <p:cNvSpPr txBox="1"/>
          <p:nvPr/>
        </p:nvSpPr>
        <p:spPr>
          <a:xfrm>
            <a:off x="2120900" y="1968500"/>
            <a:ext cx="8331200" cy="35394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اذْكُرْ سَبَبَ كُلٍّ مِمّا يَأْتي: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b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أ‌- اسْتِياءُ الرّيشَةِ حينَ وَضَعَها الطّاووسُ عَلى رَأْسِهِ.      </a:t>
            </a:r>
            <a:b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   ب- فَرَحُ الرّيشَةِ حينَ اسْتَقرَّت قُرْبَ أَلْوانِ الرَّسامِ.             </a:t>
            </a:r>
            <a:b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405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FEC2AE4-EF2A-4ABE-8FA4-FCE1300B45E3}"/>
              </a:ext>
            </a:extLst>
          </p:cNvPr>
          <p:cNvSpPr txBox="1"/>
          <p:nvPr/>
        </p:nvSpPr>
        <p:spPr>
          <a:xfrm>
            <a:off x="1706218" y="363915"/>
            <a:ext cx="8331200" cy="649408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3200" dirty="0">
                <a:latin typeface="Arial Body"/>
                <a:cs typeface="Arial" panose="020B0604020202020204" pitchFamily="34" charset="0"/>
              </a:rPr>
              <a:t>اذْكُر ْسَبَبَ كُلٍّ مِمّا يَأْتي:</a:t>
            </a:r>
            <a:endParaRPr lang="en-US" sz="3200" dirty="0">
              <a:latin typeface="Arial Body"/>
              <a:cs typeface="Arial" panose="020B0604020202020204" pitchFamily="34" charset="0"/>
            </a:endParaRPr>
          </a:p>
          <a:p>
            <a:pPr algn="ctr"/>
            <a:br>
              <a:rPr lang="ar-JO" sz="3200" dirty="0">
                <a:latin typeface="Arial Body"/>
                <a:cs typeface="Arial" panose="020B0604020202020204" pitchFamily="34" charset="0"/>
              </a:rPr>
            </a:br>
            <a:r>
              <a:rPr lang="ar-JO" sz="3200" dirty="0">
                <a:latin typeface="Arial Body"/>
                <a:cs typeface="Arial" panose="020B0604020202020204" pitchFamily="34" charset="0"/>
              </a:rPr>
              <a:t>أ‌- اسْتِياءُ الرّيشَةِ حينَ وَضَعَها الطّاووسُ عَلى رَأْسِهِ.</a:t>
            </a:r>
          </a:p>
          <a:p>
            <a:pPr algn="ctr"/>
            <a:endParaRPr lang="en-US" sz="3200" dirty="0">
              <a:latin typeface="Arial Body"/>
              <a:cs typeface="Arial" panose="020B0604020202020204" pitchFamily="34" charset="0"/>
            </a:endParaRPr>
          </a:p>
          <a:p>
            <a:pPr algn="ctr"/>
            <a:r>
              <a:rPr lang="ar-JO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لِأَنَّ طائِرًا مغرورًا وَضَعَها على رأسِهِ.</a:t>
            </a:r>
          </a:p>
          <a:p>
            <a:pPr algn="ctr"/>
            <a:br>
              <a:rPr lang="ar-JO" sz="3200" dirty="0">
                <a:latin typeface="Arial Body"/>
                <a:cs typeface="Arial" panose="020B0604020202020204" pitchFamily="34" charset="0"/>
              </a:rPr>
            </a:br>
            <a:br>
              <a:rPr lang="ar-JO" sz="3200" dirty="0">
                <a:latin typeface="Arial Body"/>
                <a:cs typeface="Arial" panose="020B0604020202020204" pitchFamily="34" charset="0"/>
              </a:rPr>
            </a:br>
            <a:r>
              <a:rPr lang="ar-JO" sz="3200" dirty="0">
                <a:latin typeface="Arial Body"/>
                <a:cs typeface="Arial" panose="020B0604020202020204" pitchFamily="34" charset="0"/>
              </a:rPr>
              <a:t>ب- فَرَحُ الرّيشَةِ حينَ اسْتَقرَّتْ قُرْبَ أَلْوانِ الرَّسامِ.</a:t>
            </a:r>
          </a:p>
          <a:p>
            <a:pPr algn="ctr"/>
            <a:r>
              <a:rPr lang="ar-JO" sz="3200" dirty="0">
                <a:latin typeface="Arial Body"/>
                <a:cs typeface="Arial" panose="020B0604020202020204" pitchFamily="34" charset="0"/>
              </a:rPr>
              <a:t> </a:t>
            </a:r>
            <a:endParaRPr lang="en-US" sz="3200" dirty="0">
              <a:latin typeface="Arial Body"/>
              <a:cs typeface="Arial" panose="020B0604020202020204" pitchFamily="34" charset="0"/>
            </a:endParaRPr>
          </a:p>
          <a:p>
            <a:pPr algn="ctr"/>
            <a:r>
              <a:rPr lang="ar-JO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لِأَنَّهُ مكانٌ يَليقُ بِها.</a:t>
            </a:r>
            <a:endParaRPr lang="en-US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JO" sz="3200" dirty="0">
                <a:latin typeface="Arial Body"/>
                <a:cs typeface="Arial" panose="020B0604020202020204" pitchFamily="34" charset="0"/>
              </a:rPr>
              <a:t>            </a:t>
            </a:r>
            <a:br>
              <a:rPr lang="ar-JO" sz="3200" dirty="0">
                <a:latin typeface="Arial Body"/>
                <a:cs typeface="Arial" panose="020B0604020202020204" pitchFamily="34" charset="0"/>
              </a:rPr>
            </a:b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980615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31</TotalTime>
  <Words>179</Words>
  <Application>Microsoft Office PowerPoint</Application>
  <PresentationFormat>Widescreen</PresentationFormat>
  <Paragraphs>32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Body</vt:lpstr>
      <vt:lpstr>Gill Sans MT</vt:lpstr>
      <vt:lpstr>Majalla UI</vt:lpstr>
      <vt:lpstr>Parcel</vt:lpstr>
      <vt:lpstr>الْفَهْمُ والِاستِيعابُ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ماذا تَعَلَّمْتَ مِنَ الدَّرْسِ؟  تُترك الإجابةُ للطّالبِ.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Osama kamal Akasheh</dc:creator>
  <cp:lastModifiedBy>Osama kamal Akasheh</cp:lastModifiedBy>
  <cp:revision>8</cp:revision>
  <dcterms:created xsi:type="dcterms:W3CDTF">2021-01-25T22:59:38Z</dcterms:created>
  <dcterms:modified xsi:type="dcterms:W3CDTF">2021-02-06T07:31:53Z</dcterms:modified>
</cp:coreProperties>
</file>