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  <p:sldId id="258" r:id="rId3"/>
    <p:sldId id="271" r:id="rId4"/>
    <p:sldId id="267" r:id="rId5"/>
    <p:sldId id="259" r:id="rId6"/>
    <p:sldId id="268" r:id="rId7"/>
    <p:sldId id="260" r:id="rId8"/>
    <p:sldId id="26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8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3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8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05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234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027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49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3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0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2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6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17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1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1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0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BEC64-D07C-457D-B808-A8015F4C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3344" y="2638441"/>
            <a:ext cx="6988396" cy="1280890"/>
          </a:xfrm>
        </p:spPr>
        <p:txBody>
          <a:bodyPr>
            <a:normAutofit/>
          </a:bodyPr>
          <a:lstStyle/>
          <a:p>
            <a:pPr algn="ctr"/>
            <a:r>
              <a:rPr lang="ar-JO" sz="6000" b="1" dirty="0">
                <a:latin typeface="Arial" panose="020B0604020202020204" pitchFamily="34" charset="0"/>
                <a:cs typeface="Arial" panose="020B0604020202020204" pitchFamily="34" charset="0"/>
              </a:rPr>
              <a:t>مَعاني الْمُفْرَداتِ وَالتّراكيبِ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78D95-FBB5-45CD-8698-DB4A2EBA5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2725" y="4585252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3200" b="1" dirty="0">
                <a:solidFill>
                  <a:srgbClr val="FF0000"/>
                </a:solidFill>
              </a:rPr>
              <a:t>ص7+ ص8</a:t>
            </a:r>
          </a:p>
        </p:txBody>
      </p:sp>
    </p:spTree>
    <p:extLst>
      <p:ext uri="{BB962C8B-B14F-4D97-AF65-F5344CB8AC3E}">
        <p14:creationId xmlns:p14="http://schemas.microsoft.com/office/powerpoint/2010/main" val="294315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7A833-732E-4D5E-9B6C-C26DA6510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513" y="1540189"/>
            <a:ext cx="10404682" cy="3777622"/>
          </a:xfrm>
        </p:spPr>
        <p:txBody>
          <a:bodyPr>
            <a:normAutofit/>
          </a:bodyPr>
          <a:lstStyle/>
          <a:p>
            <a:pPr algn="ctr" rtl="1"/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وَرَدَ في الْفِقْرَةِ الْأولى في الدَّرسِ كَلِمَةٌ بِمَعْنى (تَهْبِطُ)، اكْتُبْها.</a:t>
            </a:r>
          </a:p>
          <a:p>
            <a:pPr marL="0" indent="0" algn="ctr" rtl="1">
              <a:buNone/>
            </a:pP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JO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تَحُطُّ</a:t>
            </a:r>
            <a:endParaRPr lang="ar-JO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8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1E377-5A91-4DEC-B302-0A808282F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549637"/>
            <a:ext cx="8915400" cy="6063198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اخ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الش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مُجاو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رِ ما يُناسِبُ مَع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ِ،</a:t>
            </a:r>
          </a:p>
          <a:p>
            <a:pPr marL="0" indent="0" algn="r" rtl="1">
              <a:buNone/>
            </a:pP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 في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راغِ:</a:t>
            </a: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نَ: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</a:t>
            </a: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يَن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زِعُ: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غَديرٌ: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</a:t>
            </a: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ليقُ:  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</a:t>
            </a: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طافِيَةٌ:</a:t>
            </a:r>
            <a:r>
              <a:rPr lang="ar-S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E5F7C-4754-438A-8802-D1F0FCBC9687}"/>
              </a:ext>
            </a:extLst>
          </p:cNvPr>
          <p:cNvSpPr txBox="1"/>
          <p:nvPr/>
        </p:nvSpPr>
        <p:spPr>
          <a:xfrm>
            <a:off x="2295939" y="549637"/>
            <a:ext cx="1683026" cy="7171194"/>
          </a:xfrm>
          <a:prstGeom prst="rect">
            <a:avLst/>
          </a:prstGeom>
          <a:solidFill>
            <a:srgbClr val="CC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عائِمَةٌ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يُناسِبُ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تَأَكَّدَ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يُزيلُ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هَبَّتْ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نَهْرٌ صَغيرٌ</a:t>
            </a:r>
          </a:p>
          <a:p>
            <a:pPr algn="ctr"/>
            <a:endParaRPr lang="ar-J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6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1E377-5A91-4DEC-B302-0A808282F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549637"/>
            <a:ext cx="8915400" cy="6063198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اخ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الش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مُجاو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رِ ما يُناسِبُ مَع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ِ،</a:t>
            </a:r>
          </a:p>
          <a:p>
            <a:pPr marL="0" indent="0" algn="r" rtl="1">
              <a:buNone/>
            </a:pP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 في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راغِ:</a:t>
            </a: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نَ: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تأكَّدَ.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</a:t>
            </a: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يَن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زِعُ: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يُزيلُ.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غَديرٌ: 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نَهْرٌ صَغيرٌ.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</a:t>
            </a: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ليقُ: 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يُناسِبُ.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</a:t>
            </a: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طافِيَةٌ:</a:t>
            </a:r>
            <a:r>
              <a:rPr lang="ar-SA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عائِمَةٌ.</a:t>
            </a:r>
            <a:endParaRPr lang="en-US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E5F7C-4754-438A-8802-D1F0FCBC9687}"/>
              </a:ext>
            </a:extLst>
          </p:cNvPr>
          <p:cNvSpPr txBox="1"/>
          <p:nvPr/>
        </p:nvSpPr>
        <p:spPr>
          <a:xfrm>
            <a:off x="2295939" y="549637"/>
            <a:ext cx="1683026" cy="7171194"/>
          </a:xfrm>
          <a:prstGeom prst="rect">
            <a:avLst/>
          </a:prstGeom>
          <a:solidFill>
            <a:srgbClr val="CC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عائِمَةٌ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يُناسِبُ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تَأَكَّدَ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يُزيلُ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هَبَّتْ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نَهْرٌ صَغيرٌ</a:t>
            </a:r>
          </a:p>
          <a:p>
            <a:pPr algn="ctr"/>
            <a:endParaRPr lang="ar-J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69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00DB7E-36E1-4D41-AE47-7120BA9FFB6B}"/>
              </a:ext>
            </a:extLst>
          </p:cNvPr>
          <p:cNvSpPr/>
          <p:nvPr/>
        </p:nvSpPr>
        <p:spPr>
          <a:xfrm>
            <a:off x="2809461" y="882063"/>
            <a:ext cx="86006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 دائِ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رَ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ةً ح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لَ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مَةِ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مُخالِفَةِ لِم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لِمَةِ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مُل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وّ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نَةِ: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أ – سَمِعَتِ الرّيشَةُ صَو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 </a:t>
            </a:r>
            <a:r>
              <a:rPr lang="ar-SA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مُخيف</a:t>
            </a:r>
            <a:r>
              <a:rPr lang="ar-JO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مُف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زِع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         هادِئ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        مُر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عِب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ب- ظنّتِ الرّيشَةُ أنَّ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حَمامَةَ 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عِبَت مِنَ </a:t>
            </a:r>
            <a:r>
              <a:rPr lang="ar-SA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التَّحليقِ.</a:t>
            </a: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هُبوطِ         الط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رانِ        الا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فاعِ</a:t>
            </a:r>
          </a:p>
          <a:p>
            <a:pPr algn="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4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C96B6-3848-46A6-8ED4-8CDB26DE0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412" y="1113182"/>
            <a:ext cx="9576283" cy="4943813"/>
          </a:xfrm>
        </p:spPr>
        <p:txBody>
          <a:bodyPr>
            <a:normAutofit/>
          </a:bodyPr>
          <a:lstStyle/>
          <a:p>
            <a:pPr algn="r" rtl="1"/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 دائِ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رَ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ةً ح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لَ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مَةِ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مُخالِفَةِ لِمع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كلِمَةِ المُل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وّ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نَةِ:</a:t>
            </a: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أ – سَمِعَتِ الرّيشَةُ صَو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 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مُخيف</a:t>
            </a:r>
            <a:r>
              <a:rPr lang="ar-JO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ا.</a:t>
            </a: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مُف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زِع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         </a:t>
            </a: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هادِئ</a:t>
            </a:r>
            <a:r>
              <a:rPr lang="ar-JO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        مُر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عِب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ب- ظنّتِ الرّيشَةُ أنَّ الحَمامَةَ تعِبَت مِنَ 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التَّحليقِ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buNone/>
            </a:pP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JO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هُبوط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ِ         الط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رانِ        الا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فاعِ</a:t>
            </a:r>
          </a:p>
          <a:p>
            <a:pPr algn="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76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130A-E58D-4409-9597-6D60BA165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278297"/>
            <a:ext cx="11330609" cy="6281530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فَرِّقْ في الْمَعْنى بَيْنَ الْكَلِمَتَيْنِ الل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نِ 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ه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ما خَطٌ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 في ك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لِّ مَج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موعَةٍ، ث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مَّ اك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 مَع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ةِ في ال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راغِ ال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مُقابِلِ: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 –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أخذَ 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يَنزِعُ الرّيشَ عَنِ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حَمامَةِ.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ذَ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بُن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دُق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يَّةَ وَخَرَجَ إلى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غابَةِ.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ب-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رَأت البَطَّةُ الرّيشَةَ طافيةً عَلى 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وجهِ الْماءِ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نَجَحَ صَديقي، فَظَهَرَتْ مَلامِحُ الْفَرَحِ عَلى و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َجههِ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هبَّتِ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الرّيحُ مِن جديدٍ.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هَبّت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الأمُّ لِمُساعَدَةِ طِفلِها حينَ شَرِقَ بال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ماءِ. 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8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130A-E58D-4409-9597-6D60BA165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765" y="331305"/>
            <a:ext cx="10707757" cy="6228522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فَرِّقْ في الْمَعْنى بَيْنَ الْكَلِمَتَيْنِ الل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تينِ تحتهما خَطٌ في كلِّ مَجموعَةٍ، ثمَّ اكتب مَعنى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لم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ةِ في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فراغِ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مُقابِلِ: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 –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أخذَ 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يَنزِعُ الرّيشَ عَنِ الحَمامَةِ. 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(بَد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أخّذَ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بُندُقيَّةَ وَخَرَجَ إلى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غابَةِ. 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(تناوَلَ)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ب-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رَأت البَطَّةُ الرّيشَةَ طافيةً عَلى 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وجهِ الْماءِ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.(سَطحُ الْماءِ)</a:t>
            </a:r>
          </a:p>
          <a:p>
            <a:pPr marL="0" indent="0" algn="r" rtl="1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نَجَحَ صَديقي، فَظَهَرَتْ مَلامِحُ الْفَرَحِ عَلى 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وَجهه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.(عُضو مِنْ أعضاءِ جسمِ الإنسانِ)</a:t>
            </a:r>
          </a:p>
          <a:p>
            <a:pPr marL="0" indent="0" algn="r" rtl="1">
              <a:buNone/>
            </a:pPr>
            <a:endParaRPr lang="ar-S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هبَّتِ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الرّيحُ مِن جديدٍ. 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(عَصَف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ت)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هَبّت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الأمُّ لِمُساعَدَةِ طِفلِها حينَ شَرِقَ بال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ماءِ.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(نَهَضَت م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عةً)</a:t>
            </a:r>
          </a:p>
          <a:p>
            <a:pPr algn="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8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4CB20-95CD-4F18-A8A3-3084E90BF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366" y="1789044"/>
            <a:ext cx="1015289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اس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رِج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 مِنَ الْفِقْرَةِ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ْأُ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ولى في الد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سِ ضِدَّ كَلِمَةِ (ت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عَبُ).</a:t>
            </a:r>
          </a:p>
          <a:p>
            <a:pPr marL="0" indent="0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0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B1D8B-210A-4720-B417-78ED84D6B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02296"/>
            <a:ext cx="8915400" cy="410892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اس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رِج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 مِنَ الْفِقْرَةِ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ْأُ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ولى في الد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رسِ ضِدَّ كَلِمَةِ (ت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عَبُ).</a:t>
            </a:r>
          </a:p>
          <a:p>
            <a:pPr marL="0" indent="0" algn="ctr" rtl="1">
              <a:buNone/>
            </a:pP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تَريح.</a:t>
            </a: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3589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481</TotalTime>
  <Words>879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Tahoma</vt:lpstr>
      <vt:lpstr>Wingdings 3</vt:lpstr>
      <vt:lpstr>Wisp</vt:lpstr>
      <vt:lpstr>مَعاني الْمُفْرَداتِ وَالتّراكيبِ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مَعاني المُفردات والتّراكيب</dc:title>
  <dc:creator>Osama kamal Akasheh</dc:creator>
  <cp:lastModifiedBy>Osama kamal Akasheh</cp:lastModifiedBy>
  <cp:revision>13</cp:revision>
  <dcterms:created xsi:type="dcterms:W3CDTF">2021-01-25T15:52:07Z</dcterms:created>
  <dcterms:modified xsi:type="dcterms:W3CDTF">2021-02-05T19:11:05Z</dcterms:modified>
</cp:coreProperties>
</file>