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CD99-35FC-47B9-8657-7FA36063A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82698"/>
            <a:ext cx="7766936" cy="1646302"/>
          </a:xfrm>
        </p:spPr>
        <p:txBody>
          <a:bodyPr/>
          <a:lstStyle/>
          <a:p>
            <a:pPr algn="ctr"/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الكتابةُ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67D4E9-D9EA-40C4-9639-A145731C4E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2000" b="1" dirty="0">
                <a:solidFill>
                  <a:schemeClr val="tx1"/>
                </a:solidFill>
              </a:rPr>
              <a:t>ص10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76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4084-4920-4D75-9C13-0DD8A7CC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50979" cy="1001487"/>
          </a:xfrm>
        </p:spPr>
        <p:txBody>
          <a:bodyPr/>
          <a:lstStyle/>
          <a:p>
            <a:pPr algn="r"/>
            <a:r>
              <a:rPr lang="ar-J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1-أَدْخِلْ تَنْوينَ الْفَتْحِ عَلى الْكَلِماتِ الْآتِيَةِ عَلى نَمَطِ كُلِّ مِثالٍ: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8D088-5CB0-4BFA-8BF0-3F00156EA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611086"/>
            <a:ext cx="7369002" cy="497524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صَوْتٌ.... صَوْتًا                                                      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عَمَلٌ   ...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 مُسْلِمٌ  ...     </a:t>
            </a:r>
          </a:p>
          <a:p>
            <a:pPr marL="0" indent="0" algn="r">
              <a:buNone/>
            </a:pPr>
            <a:endParaRPr lang="ar-J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بَحْرٌ...بَحْرًا 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خَيْرٌ  ...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حُلْو  ...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483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4084-4920-4D75-9C13-0DD8A7CC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50979" cy="1320800"/>
          </a:xfrm>
        </p:spPr>
        <p:txBody>
          <a:bodyPr/>
          <a:lstStyle/>
          <a:p>
            <a:pPr algn="r"/>
            <a:r>
              <a:rPr lang="ar-J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1-أدخلْ تنوينَ الفتحِ على الكلماتِ الآتيةِ على نمطِ كلِّ مثالٍ: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8D088-5CB0-4BFA-8BF0-3F00156EA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611087"/>
            <a:ext cx="7369002" cy="443027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صَوْتٌ.... صوْتًا                                                      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عَمَلٌ ...</a:t>
            </a:r>
            <a:r>
              <a:rPr lang="ar-JO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عملًا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 مُسْلِمٌ ...</a:t>
            </a:r>
            <a:r>
              <a:rPr lang="ar-JO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مُسْلِمًا </a:t>
            </a: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 algn="r">
              <a:buNone/>
            </a:pPr>
            <a:endParaRPr lang="ar-J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بَحْرٌ...بَحْرًا 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خَيْرٌ...</a:t>
            </a:r>
            <a:r>
              <a:rPr lang="ar-JO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خَيْرًا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حُلْوٌ...</a:t>
            </a:r>
            <a:r>
              <a:rPr lang="ar-JO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حُلْوًا</a:t>
            </a: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12B75-5F3B-4B6F-B8DD-E38A67F5B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43429"/>
            <a:ext cx="8596668" cy="509793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طَريقَةٌ  ...طَريقَةً</a:t>
            </a: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مُلَوَّنَةٌ   ...</a:t>
            </a: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زاويةٌ   ...</a:t>
            </a:r>
          </a:p>
          <a:p>
            <a:pPr marL="0" indent="0" algn="r">
              <a:buNone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كُرَةٌ  ...كُرَةً</a:t>
            </a: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جَرَّةٌ  ...</a:t>
            </a: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مِدْفَأَةٌ  ...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7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12B75-5F3B-4B6F-B8DD-E38A67F5B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43429"/>
            <a:ext cx="8596668" cy="509793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طريقَةٌ...طريقَةً</a:t>
            </a: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مُلَوَّنَةٌ...</a:t>
            </a:r>
            <a:r>
              <a:rPr lang="ar-JO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مُلَوَّنَةً.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زاوِيَةٌ...</a:t>
            </a:r>
            <a:r>
              <a:rPr lang="ar-JO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زاوِيَةً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buNone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كُرَةٌ...كُرَةً</a:t>
            </a: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جَرَّةٌ... </a:t>
            </a:r>
            <a:r>
              <a:rPr lang="ar-JO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جَرَّةً.</a:t>
            </a:r>
          </a:p>
          <a:p>
            <a:pPr marL="0" indent="0" algn="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مِدْفَأَةٌ...</a:t>
            </a:r>
            <a:r>
              <a:rPr lang="ar-JO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مِدْفَأَةً.</a:t>
            </a:r>
            <a:endParaRPr lang="en-US" sz="3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6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B56B-9BDF-42C6-8088-16C7645D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التّعْبيرُ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A8BF7-829F-4441-AE0D-0476EDBFF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1-رَتِّبِ الْكَلِماتِ في كُلِّ سَطْرٍ في ما يَأْتي؛ لِتُكَوِّنَ جُملَةً مُفيدَةً: 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النَّسْرُ – الْفَضاءِ –عالِيًا –في –حَلَّقَ.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</a:t>
            </a:r>
          </a:p>
          <a:p>
            <a:pPr marL="0" indent="0" algn="r">
              <a:buNone/>
            </a:pPr>
            <a:endParaRPr lang="ar-J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يُحْسِنُ – الْمَعْروفَ – مَنْ – إِلى – يَصْنَعُ –اللهُ.</a:t>
            </a:r>
          </a:p>
          <a:p>
            <a:pPr marL="0" indent="0" algn="r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18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1EFEB1-1850-42A2-B2CD-8152ADD00DCE}"/>
              </a:ext>
            </a:extLst>
          </p:cNvPr>
          <p:cNvSpPr/>
          <p:nvPr/>
        </p:nvSpPr>
        <p:spPr>
          <a:xfrm>
            <a:off x="1444486" y="2220533"/>
            <a:ext cx="744772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1-رَتِّبِ الْكَلِماتِ في كلِّ سطرٍ في ما يأتي؛ لِتُكَوِّنَ جُملةً مفيدةً: </a:t>
            </a:r>
          </a:p>
          <a:p>
            <a:pPr algn="r"/>
            <a:endParaRPr lang="ar-J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النَّسْرُ – الْفَضاءِ –عاليًا –في –حَلَّقَ.</a:t>
            </a:r>
          </a:p>
          <a:p>
            <a:pPr algn="r"/>
            <a:r>
              <a:rPr lang="ar-JO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حلّقَ النّسرُ عاليًا في الْفَضاءِ.</a:t>
            </a:r>
          </a:p>
          <a:p>
            <a:pPr algn="r"/>
            <a:endParaRPr lang="ar-JO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يُحسنُ – الْمَعْروفَ – مَنْ – إِلى – يَصْنَعُ –اللهُ.</a:t>
            </a:r>
          </a:p>
          <a:p>
            <a:pPr algn="r"/>
            <a:r>
              <a:rPr lang="ar-JO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يحسنُ اللهُ إلى مَنْ يصنعُ المعروفَ.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CE4CB0-AC56-4559-9A94-6BF4187BFC36}"/>
              </a:ext>
            </a:extLst>
          </p:cNvPr>
          <p:cNvSpPr/>
          <p:nvPr/>
        </p:nvSpPr>
        <p:spPr>
          <a:xfrm>
            <a:off x="4585252" y="1031221"/>
            <a:ext cx="1948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التّعبير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66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E040B-2F6E-44C0-8D92-C77337981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2- اكْتُبْ ثَلاثَ جُمَلٍ أَعْجَبَتْكَ مِن ْدَرْسِ (رِحْلَةُ ريشَةٍ).</a:t>
            </a:r>
          </a:p>
          <a:p>
            <a:pPr marL="0" indent="0" algn="r">
              <a:buNone/>
            </a:pPr>
            <a:endParaRPr lang="ar-J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1-ما المكان الذي يليق بي لأكون فيه؟ 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2-الآن سأكون أداة لرسم أجمل اللوحات.</a:t>
            </a:r>
          </a:p>
          <a:p>
            <a:pPr marL="0" indent="0" algn="r">
              <a:buNone/>
            </a:pPr>
            <a:r>
              <a:rPr lang="ar-JO" sz="2800">
                <a:latin typeface="Arial" panose="020B0604020202020204" pitchFamily="34" charset="0"/>
                <a:cs typeface="Arial" panose="020B0604020202020204" pitchFamily="34" charset="0"/>
              </a:rPr>
              <a:t>3-طلبت إلى الرّيح أن تبعدها عن هذا المغرور.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49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D743-F854-4483-BC90-E2D9A30AA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890" y="2570922"/>
            <a:ext cx="8596668" cy="1974574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اكْتُبْ ثَلاث َجُملٍ أَعْجَبَتْكَ مِنْ دَرْسِ (رِحْلَةُ ريشَةٍ).</a:t>
            </a:r>
            <a:br>
              <a:rPr lang="ar-J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تُترَك الْإجابةُ لِلطّالِبِ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600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234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Tahoma</vt:lpstr>
      <vt:lpstr>Trebuchet MS</vt:lpstr>
      <vt:lpstr>Wingdings 3</vt:lpstr>
      <vt:lpstr>Facet</vt:lpstr>
      <vt:lpstr>الكتابةُ</vt:lpstr>
      <vt:lpstr>1-أَدْخِلْ تَنْوينَ الْفَتْحِ عَلى الْكَلِماتِ الْآتِيَةِ عَلى نَمَطِ كُلِّ مِثالٍ:</vt:lpstr>
      <vt:lpstr>1-أدخلْ تنوينَ الفتحِ على الكلماتِ الآتيةِ على نمطِ كلِّ مثالٍ:</vt:lpstr>
      <vt:lpstr>PowerPoint Presentation</vt:lpstr>
      <vt:lpstr>PowerPoint Presentation</vt:lpstr>
      <vt:lpstr>التّعْبيرُ</vt:lpstr>
      <vt:lpstr>PowerPoint Presentation</vt:lpstr>
      <vt:lpstr>PowerPoint Presentation</vt:lpstr>
      <vt:lpstr>2- اكْتُبْ ثَلاث َجُملٍ أَعْجَبَتْكَ مِنْ دَرْسِ (رِحْلَةُ ريشَةٍ).  تُترَك الْإجابةُ لِلطّالِبِ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الكتابةُ</dc:title>
  <dc:creator>Osama kamal Akasheh</dc:creator>
  <cp:lastModifiedBy>S.AlAkasheh</cp:lastModifiedBy>
  <cp:revision>12</cp:revision>
  <dcterms:created xsi:type="dcterms:W3CDTF">2021-01-25T23:57:03Z</dcterms:created>
  <dcterms:modified xsi:type="dcterms:W3CDTF">2023-02-02T05:53:05Z</dcterms:modified>
</cp:coreProperties>
</file>