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Saturday, January 28,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612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Saturday, January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4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Saturday, January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9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Saturday, January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7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Saturday, January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4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Saturday, January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9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Saturday, January 28,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7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Saturday, January 28,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467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Saturday, January 28,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0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Saturday, January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8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Saturday, January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4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Saturday, January 28,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33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0" r:id="rId6"/>
    <p:sldLayoutId id="2147483756" r:id="rId7"/>
    <p:sldLayoutId id="2147483757" r:id="rId8"/>
    <p:sldLayoutId id="2147483758" r:id="rId9"/>
    <p:sldLayoutId id="2147483759" r:id="rId10"/>
    <p:sldLayoutId id="21474837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C2E2414-9CFC-404C-A47E-F7E9617E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71C543-CE87-460C-A33B-CABA9AE2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Understand Page 60 Ex. B and C </a:t>
            </a:r>
          </a:p>
        </p:txBody>
      </p:sp>
    </p:spTree>
    <p:extLst>
      <p:ext uri="{BB962C8B-B14F-4D97-AF65-F5344CB8AC3E}">
        <p14:creationId xmlns:p14="http://schemas.microsoft.com/office/powerpoint/2010/main" val="8662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F6A2E-31AE-456E-A3E3-708E8EEC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549275"/>
            <a:ext cx="5437187" cy="3456401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dirty="0"/>
              <a:t>Ex. C Page 60 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033C2F-EE38-427C-97E3-08EAC8822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1760"/>
            <a:ext cx="666497" cy="1080000"/>
          </a:xfrm>
          <a:custGeom>
            <a:avLst/>
            <a:gdLst>
              <a:gd name="connsiteX0" fmla="*/ 126497 w 666497"/>
              <a:gd name="connsiteY0" fmla="*/ 0 h 1080000"/>
              <a:gd name="connsiteX1" fmla="*/ 666497 w 666497"/>
              <a:gd name="connsiteY1" fmla="*/ 540000 h 1080000"/>
              <a:gd name="connsiteX2" fmla="*/ 126497 w 666497"/>
              <a:gd name="connsiteY2" fmla="*/ 1080000 h 1080000"/>
              <a:gd name="connsiteX3" fmla="*/ 17668 w 666497"/>
              <a:gd name="connsiteY3" fmla="*/ 1069029 h 1080000"/>
              <a:gd name="connsiteX4" fmla="*/ 0 w 666497"/>
              <a:gd name="connsiteY4" fmla="*/ 1063545 h 1080000"/>
              <a:gd name="connsiteX5" fmla="*/ 0 w 666497"/>
              <a:gd name="connsiteY5" fmla="*/ 16455 h 1080000"/>
              <a:gd name="connsiteX6" fmla="*/ 17668 w 666497"/>
              <a:gd name="connsiteY6" fmla="*/ 10971 h 1080000"/>
              <a:gd name="connsiteX7" fmla="*/ 126497 w 666497"/>
              <a:gd name="connsiteY7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497" h="1080000">
                <a:moveTo>
                  <a:pt x="126497" y="0"/>
                </a:moveTo>
                <a:cubicBezTo>
                  <a:pt x="424731" y="0"/>
                  <a:pt x="666497" y="241766"/>
                  <a:pt x="666497" y="540000"/>
                </a:cubicBezTo>
                <a:cubicBezTo>
                  <a:pt x="666497" y="838234"/>
                  <a:pt x="424731" y="1080000"/>
                  <a:pt x="126497" y="1080000"/>
                </a:cubicBezTo>
                <a:cubicBezTo>
                  <a:pt x="89218" y="1080000"/>
                  <a:pt x="52821" y="1076222"/>
                  <a:pt x="17668" y="1069029"/>
                </a:cubicBezTo>
                <a:lnTo>
                  <a:pt x="0" y="1063545"/>
                </a:lnTo>
                <a:lnTo>
                  <a:pt x="0" y="16455"/>
                </a:lnTo>
                <a:lnTo>
                  <a:pt x="17668" y="10971"/>
                </a:lnTo>
                <a:cubicBezTo>
                  <a:pt x="52821" y="3778"/>
                  <a:pt x="89218" y="0"/>
                  <a:pt x="126497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940903-7865-4026-879C-CC1ADF911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34337" y="800983"/>
            <a:ext cx="4006800" cy="3788841"/>
            <a:chOff x="7762003" y="672385"/>
            <a:chExt cx="4006800" cy="37888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82D1BD3-FFA8-4027-A890-672FDD8F7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8528803" y="672385"/>
              <a:ext cx="3240000" cy="3788841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508000" dist="203200" dir="9600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BC5C6D9-8420-4B6F-A949-7B6565266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8572003" y="180004"/>
              <a:ext cx="1620000" cy="32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2CFC28-5F56-4F2C-A953-AB57C1CE5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4386" y="5149126"/>
            <a:ext cx="762805" cy="734873"/>
            <a:chOff x="7950336" y="1300590"/>
            <a:chExt cx="762805" cy="734873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92EB854-02D8-4A9E-8BA5-5FEE21DD0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A1676C39-91DD-4843-8315-4285BA1E7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B339FEEC-A688-4A3E-BA2C-8FC738A8A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12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31774B-2988-4148-9353-379CC334D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1EC25-DFDE-493C-B11D-77DC369C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2887174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I show enthusiasm when I like something.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0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76424EA-2FE7-47E5-99E5-7EDD3063F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DA393-23E1-404D-835D-721BCB23D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20" b="5830"/>
          <a:stretch/>
        </p:blipFill>
        <p:spPr>
          <a:xfrm>
            <a:off x="20" y="10"/>
            <a:ext cx="1219198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4345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1EBBB-CB07-4DB8-B898-F42A16D5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1051551"/>
            <a:ext cx="3565524" cy="2384898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Hilarious can be another word for ridiculous.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4520CD9-5C02-4804-B8B5-9D167FDA9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2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0BB5C-50BB-4C49-97C1-0A7EAD08A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2" b="11799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4AC08-8EC8-4D8E-8740-29B62697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2887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Germs can make you feel sick.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4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1DD9A-8D56-4BAF-9634-4B4191F56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97318-CC8D-4ED2-8689-3C2FF1D6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2887174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Cut it so that each person wil</a:t>
            </a:r>
            <a:r>
              <a:rPr lang="en-US" dirty="0"/>
              <a:t>l get a slice.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7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57463-ED19-4D3E-BA49-2E7425A9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It would be old.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E08AE7-E7A4-4BE4-97F6-F1F339B6A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49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3840CF4-F848-4FE0-AEA6-C9E806911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20950" y="549275"/>
            <a:ext cx="667802" cy="631474"/>
            <a:chOff x="10478914" y="1506691"/>
            <a:chExt cx="667802" cy="631474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4B46153-41DB-494F-9B08-EBCCF2728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B6D42DA-2D84-4A50-A359-7A5C651B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94459D96-B947-4C7F-8BCA-915F8B07C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2954" y="5171203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60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ED93E-6623-46D0-B900-BE522BA3A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2" b="1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7A346-6827-4439-9C17-3FA2599D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2887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Surgeons perform operations.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5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B27F-0ED7-417C-A17D-3A173E9D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 mask is any kind of covering for the face.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39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7EE3-E09A-4373-8696-557F94DC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7" cy="533102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The ancient </a:t>
            </a:r>
            <a:r>
              <a:rPr lang="en-US" sz="5400" dirty="0"/>
              <a:t>G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reeks used masks to help actors’ voices carry over large outdoor theaters.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C4EA3-5A7E-4190-8D65-BA8126E44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3" r="28659" b="3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3840CF4-F848-4FE0-AEA6-C9E806911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20950" y="549275"/>
            <a:ext cx="667802" cy="631474"/>
            <a:chOff x="10478914" y="1506691"/>
            <a:chExt cx="667802" cy="631474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4B46153-41DB-494F-9B08-EBCCF2728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B6D42DA-2D84-4A50-A359-7A5C651B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94459D96-B947-4C7F-8BCA-915F8B07C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2954" y="5171203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2D9B0-C505-478D-98E6-574A0D449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99" b="1745"/>
          <a:stretch/>
        </p:blipFill>
        <p:spPr>
          <a:xfrm>
            <a:off x="20" y="33868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E0F8-7AA2-4CEE-88E9-FB1C5593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3738586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3. 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When a doctor wears a mask, it protects the doctor and the patient.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3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BE332-C61A-472B-9621-A76D49C3F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450574" y="285005"/>
            <a:ext cx="11741425" cy="6572994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D5433-D364-4CD1-BB0E-C9B48C8B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4"/>
            <a:ext cx="3565524" cy="4332543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Welders wear masks to shield their eyes from bright light.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4 Best Wire Feed Welders - Entry Level Welders Review">
            <a:extLst>
              <a:ext uri="{FF2B5EF4-FFF2-40B4-BE49-F238E27FC236}">
                <a16:creationId xmlns:a16="http://schemas.microsoft.com/office/drawing/2014/main" id="{EBE5C431-E639-4F69-A2C7-DB4ED571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62" y="285004"/>
            <a:ext cx="4849461" cy="657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C5DD5-D35E-492D-BC6E-C7B6D15FF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45" b="17955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7CE82-5EEF-4091-8DAF-D47D1CF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4050860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Three sports that use masks are: fencing, baseball, and American </a:t>
            </a:r>
            <a:r>
              <a:rPr lang="en-US" dirty="0"/>
              <a:t>f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ootball.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9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6B38B-D906-4B31-AEC7-CB3731BD1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34" b="24116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68002-109E-4B7B-9E3F-802D28BB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4"/>
            <a:ext cx="5545136" cy="6023721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Ceremonial masks are used in different countries in different ways: Celebrating the weather and rice in Africa, celebratin</a:t>
            </a:r>
            <a:r>
              <a:rPr lang="en-US" dirty="0"/>
              <a:t>g the new year in China and at Venice Carnival in Italy.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7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1CE89-573A-4E67-85C6-BFE68DBD0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3" b="2861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777D6-0DFF-490F-9404-BBDA724C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6060951" cy="6023721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7. The four different categories of masks are: in hospital, at sporting events, parties, and the theater.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7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0AD8-57F8-48E5-BB36-8056766E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A mask can </a:t>
            </a:r>
            <a:r>
              <a:rPr lang="en-US"/>
              <a:t>tell me </a:t>
            </a:r>
            <a:r>
              <a:rPr lang="en-US" dirty="0"/>
              <a:t>about a person’s job sports they play, or about the history and the celebrations of a culture.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529563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DarkSeedLeftStep">
      <a:dk1>
        <a:srgbClr val="000000"/>
      </a:dk1>
      <a:lt1>
        <a:srgbClr val="FFFFFF"/>
      </a:lt1>
      <a:dk2>
        <a:srgbClr val="242B41"/>
      </a:dk2>
      <a:lt2>
        <a:srgbClr val="E2E8E6"/>
      </a:lt2>
      <a:accent1>
        <a:srgbClr val="C34D7E"/>
      </a:accent1>
      <a:accent2>
        <a:srgbClr val="B13B9D"/>
      </a:accent2>
      <a:accent3>
        <a:srgbClr val="A64DC3"/>
      </a:accent3>
      <a:accent4>
        <a:srgbClr val="6943B5"/>
      </a:accent4>
      <a:accent5>
        <a:srgbClr val="4D56C3"/>
      </a:accent5>
      <a:accent6>
        <a:srgbClr val="3B76B1"/>
      </a:accent6>
      <a:hlink>
        <a:srgbClr val="7269CD"/>
      </a:hlink>
      <a:folHlink>
        <a:srgbClr val="7F7F7F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229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Walbaum Display</vt:lpstr>
      <vt:lpstr>3DFloatVTI</vt:lpstr>
      <vt:lpstr>Understand Page 60 Ex. B and C </vt:lpstr>
      <vt:lpstr>1. A mask is any kind of covering for the face.</vt:lpstr>
      <vt:lpstr>2. The ancient Greeks used masks to help actors’ voices carry over large outdoor theaters. </vt:lpstr>
      <vt:lpstr>3.  When a doctor wears a mask, it protects the doctor and the patient.</vt:lpstr>
      <vt:lpstr>4. Welders wear masks to shield their eyes from bright light.</vt:lpstr>
      <vt:lpstr>5. Three sports that use masks are: fencing, baseball, and American football.</vt:lpstr>
      <vt:lpstr>6. Ceremonial masks are used in different countries in different ways: Celebrating the weather and rice in Africa, celebrating the new year in China and at Venice Carnival in Italy.</vt:lpstr>
      <vt:lpstr>7. The four different categories of masks are: in hospital, at sporting events, parties, and the theater. </vt:lpstr>
      <vt:lpstr>8. A mask can tell me about a person’s job sports they play, or about the history and the celebrations of a culture.</vt:lpstr>
      <vt:lpstr>Ex. C Page 60  </vt:lpstr>
      <vt:lpstr>1. I show enthusiasm when I like something.</vt:lpstr>
      <vt:lpstr>2. Hilarious can be another word for ridiculous.</vt:lpstr>
      <vt:lpstr>3. Germs can make you feel sick.</vt:lpstr>
      <vt:lpstr>4. Cut it so that each person will get a slice.</vt:lpstr>
      <vt:lpstr>5. It would be old.</vt:lpstr>
      <vt:lpstr>6. Surgeons perform operations.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 Page 60 Ex. B and C </dc:title>
  <dc:creator>Lubna Mreish</dc:creator>
  <cp:lastModifiedBy>L.Mriesh</cp:lastModifiedBy>
  <cp:revision>15</cp:revision>
  <dcterms:created xsi:type="dcterms:W3CDTF">2020-08-12T17:11:45Z</dcterms:created>
  <dcterms:modified xsi:type="dcterms:W3CDTF">2023-01-28T08:16:59Z</dcterms:modified>
</cp:coreProperties>
</file>