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2060-7554-4C5A-AFE0-D3AAAA4D5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25784-C6F3-4DEF-BBF3-7085B0B7C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229C-6C46-4150-977E-F83CF46B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8129C-03A2-4F43-A0F7-317FBF0D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293E-9174-49F0-B9B4-441651F2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7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F2DA-BEA9-4E0E-9F15-59885010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F9439-3F8D-48DB-8C50-16739F98A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567C-AC6C-4C91-93B6-F869481D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7006-3C46-4798-89AE-8872DFFE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866C-BBB2-4721-AAC5-0922E8CA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EF694-8E11-433D-A3DA-84A896372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AF4F4-E00C-4643-99AF-293A684E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D594-4AA6-4BE1-BF67-CD662947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1F69-FA51-4868-94FB-097D1F65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4F94-7E5C-4B27-A419-6D16FBDF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D42D-3225-45C2-AD09-26AF026A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D296-E554-4CBA-8B4D-B7F3031C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FE4B-CA8F-4041-A3E8-82D4AE8D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7397-9B18-421B-AA95-17BC509A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BC13-5858-4CF7-B830-44AE6212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2755-7936-4D57-9CED-B76F8618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6307-995F-4D4C-86EE-7F0DDBFA7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F403-6755-4412-955F-9DEF667A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96B1-8EBB-4B1C-A639-F4D29523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47A8B-E9A8-4DF3-89B6-DB7521A0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9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C705-2520-4F96-B094-450F2D92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CB7C-B9AA-4E73-810B-40A182BCC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1FC05-491D-4FD1-9521-C7F538ADB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F643-A977-4221-B8E8-1B5C3F27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ACE1E-DDD5-430F-84F9-B0B33747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00B00-E2B6-472C-B85D-7A8EBC1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3756-C971-415F-8B21-07E63CF6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4CB01-390A-41F7-BFE7-06A028BA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52A6-F2C6-400B-BAC6-C02C1D909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45487-BDCD-421F-8F0D-C9E10B7A7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FAF01-883B-4454-AB27-F69F12FE3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565B7-F368-419C-A7A9-42DC0276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43E06-C450-4FDA-9445-A8D02E63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41BA7-A9D3-49AF-B59F-87A9860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2EC4-28D4-4F9F-8E31-9AC383D7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6EFA0-ACAE-4297-85BE-13F47226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03548-4D41-4A57-AD79-36CBE7C6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B9C3-625F-41FE-B96A-3B34C1DF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B315F-F23E-4A4D-81F6-2C7178A5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9CB1C-5AFC-454F-8018-A389D838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CEA8-9EC5-4D7B-B7C0-7EF40DEA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0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9E06-69B8-4DB6-AE52-73708BA2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0D6B-B233-4ADB-B31C-B13C4037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5A24B-1916-4C46-85B6-55C75B83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E993F-EE0B-4EA4-93D2-B3981A3E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24703-1DA1-471A-B993-0F91953E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ED90D-4043-4179-8C13-E5965493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548D-240D-46D2-829D-EC40F19F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80F1E-77F8-41EF-A634-714FF54EF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FF399-7F5B-4E28-87DE-660F7CB5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3796A-A2FF-40C1-82EF-0271239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8F60F-6DB0-465C-B06D-43645AEE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70666-E276-4640-AA17-D9610441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D5999-0ADE-47A1-A70F-38A1D1AF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190AD-394B-44C7-AD98-56DB4322C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1BE1C-A2B3-4115-8ECE-ED2C2978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8778-30EA-4714-84D5-64423E982F0F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BAC8-2C11-4C21-BCE9-BAB92BC48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3DFE3-56B8-4563-9C6A-9B80AF00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EA73-52E2-4FF7-9EF1-28159CFE3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tell" TargetMode="External"/><Relationship Id="rId3" Type="http://schemas.openxmlformats.org/officeDocument/2006/relationships/hyperlink" Target="https://dictionary.cambridge.org/dictionary/english/need" TargetMode="External"/><Relationship Id="rId7" Type="http://schemas.openxmlformats.org/officeDocument/2006/relationships/hyperlink" Target="https://dictionary.cambridge.org/dictionary/english/paper" TargetMode="External"/><Relationship Id="rId2" Type="http://schemas.openxmlformats.org/officeDocument/2006/relationships/hyperlink" Target="https://dictionary.cambridge.org/dictionary/english/importa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ign" TargetMode="External"/><Relationship Id="rId5" Type="http://schemas.openxmlformats.org/officeDocument/2006/relationships/hyperlink" Target="https://dictionary.cambridge.org/dictionary/english/immediately" TargetMode="External"/><Relationship Id="rId4" Type="http://schemas.openxmlformats.org/officeDocument/2006/relationships/hyperlink" Target="https://dictionary.cambridge.org/dictionary/english/atten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wearing" TargetMode="External"/><Relationship Id="rId2" Type="http://schemas.openxmlformats.org/officeDocument/2006/relationships/hyperlink" Target="https://dictionary.cambridge.org/dictionary/english/sel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ctionary.cambridge.org/dictionary/english/beard" TargetMode="External"/><Relationship Id="rId4" Type="http://schemas.openxmlformats.org/officeDocument/2006/relationships/hyperlink" Target="https://dictionary.cambridge.org/dictionary/english/fals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important" TargetMode="External"/><Relationship Id="rId2" Type="http://schemas.openxmlformats.org/officeDocument/2006/relationships/hyperlink" Target="https://dictionary.cambridge.org/dictionary/english/extremel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uccess" TargetMode="External"/><Relationship Id="rId5" Type="http://schemas.openxmlformats.org/officeDocument/2006/relationships/hyperlink" Target="https://dictionary.cambridge.org/dictionary/english/work" TargetMode="External"/><Relationship Id="rId4" Type="http://schemas.openxmlformats.org/officeDocument/2006/relationships/hyperlink" Target="https://dictionary.cambridge.org/dictionary/english/necessar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error" TargetMode="External"/><Relationship Id="rId3" Type="http://schemas.openxmlformats.org/officeDocument/2006/relationships/hyperlink" Target="https://dictionary.cambridge.org/dictionary/english/harm" TargetMode="External"/><Relationship Id="rId7" Type="http://schemas.openxmlformats.org/officeDocument/2006/relationships/hyperlink" Target="https://dictionary.cambridge.org/dictionary/english/certain" TargetMode="External"/><Relationship Id="rId2" Type="http://schemas.openxmlformats.org/officeDocument/2006/relationships/hyperlink" Target="https://dictionary.cambridge.org/dictionary/english/protec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prevent" TargetMode="External"/><Relationship Id="rId5" Type="http://schemas.openxmlformats.org/officeDocument/2006/relationships/hyperlink" Target="https://dictionary.cambridge.org/dictionary/english/built-in" TargetMode="External"/><Relationship Id="rId4" Type="http://schemas.openxmlformats.org/officeDocument/2006/relationships/hyperlink" Target="https://dictionary.cambridge.org/dictionary/english/dis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held" TargetMode="External"/><Relationship Id="rId2" Type="http://schemas.openxmlformats.org/officeDocument/2006/relationships/hyperlink" Target="https://dictionary.cambridge.org/dictionary/english/protec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un" TargetMode="External"/><Relationship Id="rId5" Type="http://schemas.openxmlformats.org/officeDocument/2006/relationships/hyperlink" Target="https://dictionary.cambridge.org/dictionary/english/eye" TargetMode="External"/><Relationship Id="rId4" Type="http://schemas.openxmlformats.org/officeDocument/2006/relationships/hyperlink" Target="https://dictionary.cambridge.org/dictionary/english/han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eem" TargetMode="External"/><Relationship Id="rId2" Type="http://schemas.openxmlformats.org/officeDocument/2006/relationships/hyperlink" Target="https://dictionary.cambridge.org/dictionary/english/carefu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detail" TargetMode="External"/><Relationship Id="rId5" Type="http://schemas.openxmlformats.org/officeDocument/2006/relationships/hyperlink" Target="https://dictionary.cambridge.org/dictionary/english/information" TargetMode="External"/><Relationship Id="rId4" Type="http://schemas.openxmlformats.org/officeDocument/2006/relationships/hyperlink" Target="https://dictionary.cambridge.org/dictionary/english/recordi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course" TargetMode="External"/><Relationship Id="rId2" Type="http://schemas.openxmlformats.org/officeDocument/2006/relationships/hyperlink" Target="https://dictionary.cambridge.org/dictionary/english/centr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location" TargetMode="External"/><Relationship Id="rId5" Type="http://schemas.openxmlformats.org/officeDocument/2006/relationships/hyperlink" Target="https://dictionary.cambridge.org/dictionary/english/premises" TargetMode="External"/><Relationship Id="rId4" Type="http://schemas.openxmlformats.org/officeDocument/2006/relationships/hyperlink" Target="https://dictionary.cambridge.org/dictionary/english/pa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person" TargetMode="External"/><Relationship Id="rId7" Type="http://schemas.openxmlformats.org/officeDocument/2006/relationships/hyperlink" Target="https://dictionary.cambridge.org/dictionary/english/danc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ong" TargetMode="External"/><Relationship Id="rId5" Type="http://schemas.openxmlformats.org/officeDocument/2006/relationships/hyperlink" Target="https://dictionary.cambridge.org/dictionary/english/story" TargetMode="External"/><Relationship Id="rId4" Type="http://schemas.openxmlformats.org/officeDocument/2006/relationships/hyperlink" Target="https://dictionary.cambridge.org/dictionary/english/te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boratorio per bambini sul Carnevale al Museo della fraternita ...">
            <a:extLst>
              <a:ext uri="{FF2B5EF4-FFF2-40B4-BE49-F238E27FC236}">
                <a16:creationId xmlns:a16="http://schemas.microsoft.com/office/drawing/2014/main" id="{D3ED5953-8867-46AA-97C8-BA4467DAD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r="5374" b="232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073757-96D9-462C-815B-8EEA2951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Uncovering Masks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FEAB-40C6-4B91-A70F-ADDEC865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6145"/>
          </a:xfrm>
        </p:spPr>
        <p:txBody>
          <a:bodyPr>
            <a:normAutofit/>
          </a:bodyPr>
          <a:lstStyle/>
          <a:p>
            <a:pPr algn="ctr"/>
            <a:r>
              <a:rPr lang="en-US" b="1" i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Urgent/ adj</a:t>
            </a:r>
            <a:br>
              <a:rPr lang="en-US" b="1" i="0" u="sng" dirty="0"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effectLst/>
                <a:latin typeface="Arial" panose="020B0604020202020204" pitchFamily="34" charset="0"/>
              </a:rPr>
              <a:t>very </a:t>
            </a:r>
            <a:r>
              <a:rPr lang="en-US" b="1" i="0" u="sng" dirty="0">
                <a:effectLst/>
                <a:latin typeface="Arial" panose="020B0604020202020204" pitchFamily="34" charset="0"/>
                <a:hlinkClick r:id="rId2" tooltip="import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important</a:t>
            </a:r>
            <a:r>
              <a:rPr lang="en-US" b="1" i="0" u="sng" dirty="0">
                <a:effectLst/>
                <a:latin typeface="Arial" panose="020B0604020202020204" pitchFamily="34" charset="0"/>
              </a:rPr>
              <a:t> and </a:t>
            </a:r>
            <a:r>
              <a:rPr lang="en-US" b="1" i="0" u="sng" strike="noStrike" dirty="0">
                <a:effectLst/>
                <a:latin typeface="Arial" panose="020B0604020202020204" pitchFamily="34" charset="0"/>
                <a:hlinkClick r:id="rId3" tooltip="nee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needing</a:t>
            </a:r>
            <a:r>
              <a:rPr lang="en-US" b="1" i="0" u="sng" dirty="0"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effectLst/>
                <a:latin typeface="Arial" panose="020B0604020202020204" pitchFamily="34" charset="0"/>
                <a:hlinkClick r:id="rId4" tooltip="atten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attention</a:t>
            </a:r>
            <a:r>
              <a:rPr lang="en-US" b="1" i="0" u="sng" dirty="0">
                <a:effectLst/>
                <a:latin typeface="Arial" panose="020B0604020202020204" pitchFamily="34" charset="0"/>
              </a:rPr>
              <a:t> </a:t>
            </a:r>
            <a:br>
              <a:rPr lang="en-US" b="1" i="0" u="sng" dirty="0">
                <a:effectLst/>
                <a:latin typeface="Arial" panose="020B0604020202020204" pitchFamily="34" charset="0"/>
              </a:rPr>
            </a:br>
            <a:r>
              <a:rPr lang="en-US" b="1" i="0" u="sng" strike="noStrike" dirty="0">
                <a:effectLst/>
                <a:latin typeface="Arial" panose="020B0604020202020204" pitchFamily="34" charset="0"/>
                <a:hlinkClick r:id="rId5" tooltip="immediate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immediately</a:t>
            </a:r>
            <a:r>
              <a:rPr lang="en-US" b="1" i="0" u="sng" strike="noStrike" dirty="0">
                <a:effectLst/>
                <a:latin typeface="Arial" panose="020B0604020202020204" pitchFamily="34" charset="0"/>
              </a:rPr>
              <a:t>.</a:t>
            </a:r>
            <a:br>
              <a:rPr lang="en-US" b="1" i="0" u="sng" strike="noStrike" dirty="0"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He's got to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6" tooltip="sig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that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7" tooltip="pap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- will you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8" tooltip="t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him it's urgent?</a:t>
            </a:r>
            <a:endParaRPr lang="en-GB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2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6EA5-7869-440E-910F-E74E9BC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59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sp>
        <p:nvSpPr>
          <p:cNvPr id="3" name="AutoShape 2" descr="Buy Classic Disguise Glasses and Mustache Pack (Pack of 12) at S&amp;S ...">
            <a:extLst>
              <a:ext uri="{FF2B5EF4-FFF2-40B4-BE49-F238E27FC236}">
                <a16:creationId xmlns:a16="http://schemas.microsoft.com/office/drawing/2014/main" id="{342D71CA-9CFB-4034-A1C4-2844447C2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Buy Classic Disguise Glasses and Mustache Pack (Pack of 12) at S&amp;S ...">
            <a:extLst>
              <a:ext uri="{FF2B5EF4-FFF2-40B4-BE49-F238E27FC236}">
                <a16:creationId xmlns:a16="http://schemas.microsoft.com/office/drawing/2014/main" id="{DDC7E88E-7A18-4E37-A9CE-6606AE3C6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6" name="Picture 10" descr="Classic Disguise Glasses in Weird Toys For Kids of ALL Ages! Gifts">
            <a:extLst>
              <a:ext uri="{FF2B5EF4-FFF2-40B4-BE49-F238E27FC236}">
                <a16:creationId xmlns:a16="http://schemas.microsoft.com/office/drawing/2014/main" id="{AE3768FC-347C-4CB9-82EE-DD32BAD4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11" y="2128961"/>
            <a:ext cx="6181578" cy="44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1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C7C4-5E4A-4F18-BCED-255B49EE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82805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solidFill>
                  <a:srgbClr val="FFC000"/>
                </a:solidFill>
                <a:latin typeface="Arial" panose="020B0604020202020204" pitchFamily="34" charset="0"/>
              </a:rPr>
              <a:t>D</a:t>
            </a:r>
            <a:r>
              <a:rPr lang="en-GB" b="0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isguise/ noun</a:t>
            </a:r>
            <a:br>
              <a:rPr lang="en-US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noun, a thing that you wear or use to change your appearance so that no one recognize you.</a:t>
            </a:r>
            <a:br>
              <a:rPr lang="en-US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He disguised him</a:t>
            </a:r>
            <a:r>
              <a:rPr lang="en-US" b="1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 tooltip="sel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by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3" tooltip="wea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wearing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4" tooltip="fal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false</a:t>
            </a:r>
            <a:r>
              <a:rPr lang="en-US" b="0" i="1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5" tooltip="bea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beard</a:t>
            </a:r>
            <a:r>
              <a:rPr lang="en-US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46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5C6E-744C-4597-9D22-6EE5DF64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0242" name="Picture 2" descr="Why Research is Important for Students, Humans, Education - WiseStep">
            <a:extLst>
              <a:ext uri="{FF2B5EF4-FFF2-40B4-BE49-F238E27FC236}">
                <a16:creationId xmlns:a16="http://schemas.microsoft.com/office/drawing/2014/main" id="{7AF29E6D-7A96-451B-80BE-75CD829D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8" y="2834352"/>
            <a:ext cx="6330460" cy="33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2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17D3-7504-41C3-B817-A4A16C5A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922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0070C0"/>
                </a:solidFill>
              </a:rPr>
              <a:t>Crucial/ adj</a:t>
            </a:r>
            <a:br>
              <a:rPr lang="en-US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extreme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extremely</a:t>
            </a:r>
            <a:r>
              <a:rPr lang="en-GB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import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important</a:t>
            </a:r>
            <a:r>
              <a:rPr lang="en-GB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necess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necessary</a:t>
            </a:r>
            <a:r>
              <a:rPr lang="en-GB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Her </a:t>
            </a:r>
            <a:r>
              <a:rPr lang="en-US" b="0" i="1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has been crucial </a:t>
            </a:r>
            <a:r>
              <a:rPr lang="en-US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the project's </a:t>
            </a:r>
            <a:r>
              <a:rPr lang="en-US" b="0" i="1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 tooltip="succ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6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91D3-A021-4D58-BF50-8BA3FEED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1266" name="Picture 2" descr="Protect-from-Harm - Office of the Police and Crime Commissioner ...">
            <a:extLst>
              <a:ext uri="{FF2B5EF4-FFF2-40B4-BE49-F238E27FC236}">
                <a16:creationId xmlns:a16="http://schemas.microsoft.com/office/drawing/2014/main" id="{410363C3-AAC2-46FA-AE09-CD88E959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11" y="2352674"/>
            <a:ext cx="5864261" cy="43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1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0044-698E-4F52-865F-B1109B2E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134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Safeguard/ verb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 tooltip="prot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something from 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 tooltip="ha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harm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600" b="0" i="1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 tooltip="di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disk</a:t>
            </a: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has </a:t>
            </a:r>
            <a:r>
              <a:rPr lang="en-US" sz="3600" b="0" i="1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5" tooltip="built-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built-in</a:t>
            </a: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safeguards to </a:t>
            </a:r>
            <a:r>
              <a:rPr lang="en-US" sz="3600" b="0" i="1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 tooltip="prev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</a:t>
            </a: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1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7" tooltip="cert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certain</a:t>
            </a: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1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8" tooltip="erro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errors</a:t>
            </a:r>
            <a:r>
              <a:rPr lang="en-US" sz="3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6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D497-87E9-4B26-A1DC-57DF9653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31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2290" name="Picture 2" descr="Luxe Sun Shield Cap - Monaco Beach">
            <a:extLst>
              <a:ext uri="{FF2B5EF4-FFF2-40B4-BE49-F238E27FC236}">
                <a16:creationId xmlns:a16="http://schemas.microsoft.com/office/drawing/2014/main" id="{7FF79D0B-FD1A-466F-B2CE-1E8CD170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34" y="1979501"/>
            <a:ext cx="4302332" cy="45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2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86CF-3C48-4903-8373-F1F26D08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Shield/ verb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 tooltip="prot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protect</a:t>
            </a:r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someone or something from danger or damage.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 tooltip="hel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held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her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4" tooltip="h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above her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5" tooltip="ey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eyes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to shield them </a:t>
            </a:r>
            <a:r>
              <a:rPr lang="en-US" b="1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6" tooltip="su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53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953A-CFC9-4A2C-92E3-137D490E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47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3314" name="Picture 2" descr="One Powerful but Simple Strategy to Save Time and Help Students ...">
            <a:extLst>
              <a:ext uri="{FF2B5EF4-FFF2-40B4-BE49-F238E27FC236}">
                <a16:creationId xmlns:a16="http://schemas.microsoft.com/office/drawing/2014/main" id="{0A68594B-B918-4F96-8CAD-174D65D8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96" y="2008163"/>
            <a:ext cx="8179007" cy="49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stumi per feste - Halloween - Carnevale - Genova - Paradiso dei ...">
            <a:extLst>
              <a:ext uri="{FF2B5EF4-FFF2-40B4-BE49-F238E27FC236}">
                <a16:creationId xmlns:a16="http://schemas.microsoft.com/office/drawing/2014/main" id="{752E3DE5-0C0F-46A0-A6F0-D8BFF035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7706" r="18487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88E8-255E-40C3-A6C0-FC7630E7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kinds of masks have you seen people wear?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45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7E43-6AFD-4A4D-AAB7-F4EC4D97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Elaborate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b="1" i="0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one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or made very </a:t>
            </a:r>
            <a:r>
              <a:rPr lang="en-US" b="1" i="0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caref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careful</a:t>
            </a:r>
            <a:r>
              <a:rPr lang="en-US" b="1" i="0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ly</a:t>
            </a:r>
            <a:r>
              <a:rPr lang="en-US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/ very complicated</a:t>
            </a:r>
            <a:b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That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3" tooltip="see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seems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a very elaborate way of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4" tooltip="recor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5" tooltip="inform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- do you really need all of those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detai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?</a:t>
            </a:r>
            <a:endParaRPr lang="en-GB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0920-B4EB-4AB9-BB5A-6EA23439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4338" name="Picture 2" descr="NYC will limit access to Central Park's Sheep Meadow this weekend ...">
            <a:extLst>
              <a:ext uri="{FF2B5EF4-FFF2-40B4-BE49-F238E27FC236}">
                <a16:creationId xmlns:a16="http://schemas.microsoft.com/office/drawing/2014/main" id="{50CC5B07-1EA0-4BF1-8B94-3EEDBF90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30" y="2494934"/>
            <a:ext cx="7923541" cy="45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6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C38C-9769-421F-BC0F-7B5EF9FE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49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Central, adj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1.</a:t>
            </a:r>
            <a:r>
              <a:rPr lang="en-US" b="1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 the </a:t>
            </a:r>
            <a:r>
              <a:rPr lang="en-US" b="1" i="0" u="sng" strike="noStrike" dirty="0" err="1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2" tooltip="cent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</a:t>
            </a:r>
            <a:r>
              <a:rPr lang="en-US" b="1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of something</a:t>
            </a:r>
            <a:br>
              <a:rPr lang="en-US" b="1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2. most important 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4000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Of </a:t>
            </a:r>
            <a:r>
              <a:rPr lang="en-US" sz="4000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cour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</a:t>
            </a:r>
            <a:r>
              <a:rPr lang="en-US" sz="4000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you </a:t>
            </a:r>
            <a:r>
              <a:rPr lang="en-US" sz="4000" b="0" i="1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p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</a:t>
            </a:r>
            <a:r>
              <a:rPr lang="en-US" sz="4000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more for </a:t>
            </a:r>
            <a:r>
              <a:rPr lang="en-US" sz="4000" b="0" i="1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 tooltip="premi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premises</a:t>
            </a:r>
            <a:r>
              <a:rPr lang="en-US" sz="4000" b="0" i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with a central </a:t>
            </a:r>
            <a:r>
              <a:rPr lang="en-US" sz="4000" b="0" i="1" u="sng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6" tooltip="loc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location</a:t>
            </a:r>
            <a:endParaRPr lang="en-GB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6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788-4119-45A8-A428-B6125A07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6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5362" name="Picture 2" descr="Tool Help: SOS | Stonebridge Adult Ministry">
            <a:extLst>
              <a:ext uri="{FF2B5EF4-FFF2-40B4-BE49-F238E27FC236}">
                <a16:creationId xmlns:a16="http://schemas.microsoft.com/office/drawing/2014/main" id="{3384DA16-5AC3-4B51-B663-B4022275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512455"/>
            <a:ext cx="6865034" cy="43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9298-673E-42A5-9468-4776900F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125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0" dirty="0">
                <a:solidFill>
                  <a:srgbClr val="303336"/>
                </a:solidFill>
                <a:effectLst/>
                <a:latin typeface="Playfair Display"/>
              </a:rPr>
              <a:t>Lifesaver/ noun</a:t>
            </a:r>
            <a:br>
              <a:rPr lang="en-US" b="0" i="0" dirty="0">
                <a:solidFill>
                  <a:srgbClr val="303336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FFC000"/>
                </a:solidFill>
                <a:effectLst/>
                <a:latin typeface="Open Sans"/>
              </a:rPr>
              <a:t>something that saves a person's life.</a:t>
            </a:r>
            <a:br>
              <a:rPr lang="en-US" b="0" i="0" dirty="0">
                <a:solidFill>
                  <a:srgbClr val="FFC000"/>
                </a:solidFill>
                <a:effectLst/>
                <a:latin typeface="Open Sans"/>
              </a:rPr>
            </a:br>
            <a:br>
              <a:rPr lang="en-US" b="0" i="0" dirty="0">
                <a:solidFill>
                  <a:srgbClr val="303336"/>
                </a:solidFill>
                <a:effectLst/>
                <a:latin typeface="Open Sans"/>
              </a:rPr>
            </a:br>
            <a:r>
              <a:rPr lang="en-US" b="0" i="1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This multipurpose tool can be a real lifesaver when something needs fixing.</a:t>
            </a:r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7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4E00-4145-4A2D-90D5-6AF7E5E6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94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16386" name="Picture 2" descr="Image result for human basic needs | First grade art, Early ...">
            <a:extLst>
              <a:ext uri="{FF2B5EF4-FFF2-40B4-BE49-F238E27FC236}">
                <a16:creationId xmlns:a16="http://schemas.microsoft.com/office/drawing/2014/main" id="{C088875D-E327-48E7-AFF4-4849FA73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8" y="1996847"/>
            <a:ext cx="6481537" cy="48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3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BEE4-33DD-4051-9947-66D2A930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44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1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Basic/ adj</a:t>
            </a:r>
            <a:b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forming a part of something that is most necessary and from which other things develop.</a:t>
            </a:r>
            <a:b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b="0" i="0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In this class, you will learn the </a:t>
            </a:r>
            <a:r>
              <a:rPr lang="en-US" b="0" i="1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basic</a:t>
            </a:r>
            <a:r>
              <a:rPr lang="en-US" b="0" i="0" dirty="0">
                <a:solidFill>
                  <a:srgbClr val="92D050"/>
                </a:solidFill>
                <a:effectLst/>
                <a:latin typeface="Verdana" panose="020B0604030504040204" pitchFamily="34" charset="0"/>
              </a:rPr>
              <a:t> principles of chemistry.</a:t>
            </a:r>
            <a:b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lass 3R » Blog Archive » Black History Month- African masks homework">
            <a:extLst>
              <a:ext uri="{FF2B5EF4-FFF2-40B4-BE49-F238E27FC236}">
                <a16:creationId xmlns:a16="http://schemas.microsoft.com/office/drawing/2014/main" id="{D3A33A32-12D8-45ED-9CF5-E6A9B0865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1787" r="1" b="952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D6191-40B6-4801-B7D1-3C81E6D6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How are masks used for entertainment?</a:t>
            </a:r>
            <a:br>
              <a:rPr lang="en-US" sz="5100"/>
            </a:br>
            <a:endParaRPr lang="en-US" sz="51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olunteers sew face masks to limit COVID-19 | Alerts | newsminer.com">
            <a:extLst>
              <a:ext uri="{FF2B5EF4-FFF2-40B4-BE49-F238E27FC236}">
                <a16:creationId xmlns:a16="http://schemas.microsoft.com/office/drawing/2014/main" id="{BE19D5B9-E4BB-47DD-A79E-A3A01504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r="9092" b="2566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090BB-8DD6-402B-8307-5FA7B6B7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are some other uses for masks?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5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ON'T WAIT UNTIL YOU'RE 100% READY – BECAUSE YOU WILL NEVER BE ...">
            <a:extLst>
              <a:ext uri="{FF2B5EF4-FFF2-40B4-BE49-F238E27FC236}">
                <a16:creationId xmlns:a16="http://schemas.microsoft.com/office/drawing/2014/main" id="{EF1F30E7-177E-483F-842C-B600CF8A5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6E0FC-16A1-486B-9D91-19405123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Get Ready page 56 Ex. A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AA08-6C28-4500-A584-DFA401E7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2926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Listen and say the words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pic>
        <p:nvPicPr>
          <p:cNvPr id="6146" name="Picture 2" descr="73 WORDS YOU CAN'T PRONOUNCE in American English... &amp; how to say ...">
            <a:extLst>
              <a:ext uri="{FF2B5EF4-FFF2-40B4-BE49-F238E27FC236}">
                <a16:creationId xmlns:a16="http://schemas.microsoft.com/office/drawing/2014/main" id="{1D3CF986-DB8C-4E5C-95D3-DE8D264C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9" y="2729132"/>
            <a:ext cx="8918916" cy="41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9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3661-BE05-46B4-9683-8908C000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7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</a:t>
            </a:r>
            <a:endParaRPr lang="en-GB" dirty="0"/>
          </a:p>
        </p:txBody>
      </p:sp>
      <p:pic>
        <p:nvPicPr>
          <p:cNvPr id="7170" name="Picture 2" descr="Become a Confident Performer, Music | MusiciansWay.com">
            <a:extLst>
              <a:ext uri="{FF2B5EF4-FFF2-40B4-BE49-F238E27FC236}">
                <a16:creationId xmlns:a16="http://schemas.microsoft.com/office/drawing/2014/main" id="{82FD57F0-92D0-472D-92E9-69EDBB72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8" y="2122162"/>
            <a:ext cx="7751299" cy="47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9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icrophone&#10;&#10;Description automatically generated">
            <a:extLst>
              <a:ext uri="{FF2B5EF4-FFF2-40B4-BE49-F238E27FC236}">
                <a16:creationId xmlns:a16="http://schemas.microsoft.com/office/drawing/2014/main" id="{549419D8-F21D-43DD-A7AE-EE6429E09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20" y="26514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F8821-8F31-48DD-9667-701A6C12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1736036"/>
            <a:ext cx="9078562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Performer/ noun</a:t>
            </a:r>
            <a:br>
              <a:rPr lang="en-US" sz="2600" b="1" i="0" dirty="0">
                <a:effectLst/>
              </a:rPr>
            </a:br>
            <a:r>
              <a:rPr lang="en-US" sz="2800" i="0" u="sng" dirty="0">
                <a:effectLst/>
              </a:rPr>
              <a:t>a </a:t>
            </a:r>
            <a:r>
              <a:rPr lang="en-US" sz="2800" i="0" u="sng" strike="noStrike" dirty="0">
                <a:effectLst/>
                <a:hlinkClick r:id="rId3" tooltip="per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</a:t>
            </a:r>
            <a:r>
              <a:rPr lang="en-US" sz="2800" i="0" u="sng" dirty="0">
                <a:effectLst/>
              </a:rPr>
              <a:t> who performs in front of an audience.</a:t>
            </a:r>
            <a:br>
              <a:rPr lang="en-US" sz="2800" i="0" u="sng" strike="noStrike" dirty="0">
                <a:effectLst/>
              </a:rPr>
            </a:br>
            <a:r>
              <a:rPr lang="en-US" sz="2800" i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The performers </a:t>
            </a:r>
            <a:r>
              <a:rPr lang="en-US" sz="2800" i="1" u="sng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4" tooltip="t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</a:t>
            </a:r>
            <a:r>
              <a:rPr lang="en-US" sz="2800" i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sz="2800" i="1" u="sng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5" tooltip="s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</a:t>
            </a:r>
            <a:r>
              <a:rPr lang="en-US" sz="2800" i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through </a:t>
            </a:r>
            <a:r>
              <a:rPr lang="en-US" sz="2800" i="1" u="sng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6" tooltip="s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</a:t>
            </a:r>
            <a:r>
              <a:rPr lang="en-US" sz="2800" i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2800" i="1" u="sng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7" tooltip="d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dance</a:t>
            </a: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...</a:t>
            </a:r>
            <a:endParaRPr lang="en-US" sz="2800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9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467D-C86F-4C49-B363-44211BE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57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covering</a:t>
            </a:r>
            <a:r>
              <a:rPr lang="en-US" dirty="0"/>
              <a:t>/ disguise/ </a:t>
            </a:r>
            <a:r>
              <a:rPr lang="en-US" dirty="0">
                <a:solidFill>
                  <a:srgbClr val="0070C0"/>
                </a:solidFill>
              </a:rPr>
              <a:t>entertainment</a:t>
            </a:r>
            <a:r>
              <a:rPr lang="en-US" dirty="0"/>
              <a:t>/ </a:t>
            </a:r>
            <a:r>
              <a:rPr lang="en-US" dirty="0">
                <a:solidFill>
                  <a:srgbClr val="00B050"/>
                </a:solidFill>
              </a:rPr>
              <a:t>essential</a:t>
            </a:r>
            <a:r>
              <a:rPr lang="en-US" dirty="0"/>
              <a:t>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urgent</a:t>
            </a:r>
            <a:r>
              <a:rPr lang="en-US" dirty="0"/>
              <a:t>/ </a:t>
            </a:r>
            <a:r>
              <a:rPr lang="en-US" dirty="0">
                <a:solidFill>
                  <a:srgbClr val="FFC000"/>
                </a:solidFill>
              </a:rPr>
              <a:t>lifesaver</a:t>
            </a:r>
            <a:r>
              <a:rPr lang="en-US" dirty="0"/>
              <a:t>/</a:t>
            </a:r>
            <a:r>
              <a:rPr lang="en-US" dirty="0">
                <a:solidFill>
                  <a:srgbClr val="C00000"/>
                </a:solidFill>
              </a:rPr>
              <a:t> shield</a:t>
            </a:r>
            <a:r>
              <a:rPr lang="en-US" dirty="0"/>
              <a:t>/ </a:t>
            </a:r>
            <a:r>
              <a:rPr lang="en-US" dirty="0">
                <a:solidFill>
                  <a:srgbClr val="00B0F0"/>
                </a:solidFill>
              </a:rPr>
              <a:t>safeguard</a:t>
            </a:r>
            <a:r>
              <a:rPr lang="en-US" dirty="0"/>
              <a:t>/ crucial/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performer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 elaborate</a:t>
            </a:r>
            <a:r>
              <a:rPr lang="en-US" dirty="0">
                <a:solidFill>
                  <a:schemeClr val="accent1"/>
                </a:solidFill>
              </a:rPr>
              <a:t>/ central/ </a:t>
            </a:r>
            <a:r>
              <a:rPr lang="en-US" dirty="0"/>
              <a:t>basic.</a:t>
            </a:r>
            <a:endParaRPr lang="en-GB" dirty="0"/>
          </a:p>
        </p:txBody>
      </p:sp>
      <p:pic>
        <p:nvPicPr>
          <p:cNvPr id="8194" name="Picture 2" descr="Alarm Icon Emergency Sound Bell And Red Alarm Icon Security ...">
            <a:extLst>
              <a:ext uri="{FF2B5EF4-FFF2-40B4-BE49-F238E27FC236}">
                <a16:creationId xmlns:a16="http://schemas.microsoft.com/office/drawing/2014/main" id="{9FD36FBE-8B90-442D-95D1-767D0947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13" y="1984841"/>
            <a:ext cx="5822974" cy="48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687</Words>
  <Application>Microsoft Office PowerPoint</Application>
  <PresentationFormat>Widescreen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Playfair Display</vt:lpstr>
      <vt:lpstr>Verdana</vt:lpstr>
      <vt:lpstr>Office Theme</vt:lpstr>
      <vt:lpstr>Uncovering Masks</vt:lpstr>
      <vt:lpstr>What kinds of masks have you seen people wear?</vt:lpstr>
      <vt:lpstr>How are masks used for entertainment? </vt:lpstr>
      <vt:lpstr>What are some other uses for masks?</vt:lpstr>
      <vt:lpstr>Get Ready page 56 Ex. A</vt:lpstr>
      <vt:lpstr>Listen and say the words covering/ disguise/ entertainment/ essential/ urgent/ lifesaver/ shield/ safeguard/ crucial/ performer/ elaborate/ central/ basic  </vt:lpstr>
      <vt:lpstr>covering/ disguise/ entertainment/ essential/ urgent/ lifesaver/ shield/ safeguard/ crucial/ performer/ elaborate/ central/ basic</vt:lpstr>
      <vt:lpstr>Performer/ noun a person who performs in front of an audience. The performers tell the story through song and dance...</vt:lpstr>
      <vt:lpstr>covering/ disguise/ entertainment/ essential/ urgent/ lifesaver/ shield/ safeguard/ crucial/ performer/ elaborate/ central/ basic.</vt:lpstr>
      <vt:lpstr>Urgent/ adj very important and needing attention  immediately. He's got to sign that paper - will you tell him it's urgent?</vt:lpstr>
      <vt:lpstr>covering/ disguise/ entertainment/ essential/ urgent/ lifesaver/ shield/ safeguard/ crucial/ performer/ elaborate/ central/ basic.</vt:lpstr>
      <vt:lpstr>Disguise/ noun noun, a thing that you wear or use to change your appearance so that no one recognize you. He disguised himself by wearing a false beard. </vt:lpstr>
      <vt:lpstr>covering/ disguise/ entertainment/ essential/ urgent/ lifesaver/ shield/ safeguard/ crucial/ performer/ elaborate/ central/ basic.</vt:lpstr>
      <vt:lpstr>Crucial/ adj extremely important or necessary. Her work has been crucial to the project's success.</vt:lpstr>
      <vt:lpstr>covering/ disguise/ entertainment/ essential/ urgent/ lifesaver/ shield/ safeguard/ crucial/ performer/ elaborate/ central/ basic.</vt:lpstr>
      <vt:lpstr>Safeguard/ verb to protect something from harm  The disk has built-in safeguards to prevent certain errors. </vt:lpstr>
      <vt:lpstr>covering/ disguise/ entertainment/ essential/ urgent/ lifesaver/ shield/ safeguard/ crucial/ performer/ elaborate/ central/ basic.</vt:lpstr>
      <vt:lpstr>Shield/ verb  to protect someone or something from danger or damage.  She held her hand above her eyes to shield them from the sun. </vt:lpstr>
      <vt:lpstr>covering/ disguise/ entertainment/ essential/ urgent/ lifesaver/ shield/ safeguard/ crucial/ performer/ elaborate/ central/ basic.</vt:lpstr>
      <vt:lpstr>Elaborate Done or made very carefully / very complicated  That seems a very elaborate way of recording the information - do you really need all of those details?</vt:lpstr>
      <vt:lpstr>covering/ disguise/ entertainment/ essential/ urgent/ lifesaver/ shield/ safeguard/ crucial/ performer/ elaborate/ central/ basic.</vt:lpstr>
      <vt:lpstr>Central, adj 1.in the centre of something 2. most important   Of course, you pay more for premises with a central location</vt:lpstr>
      <vt:lpstr>covering/ disguise/ entertainment/ essential/ urgent/ lifesaver/ shield/ safeguard/ crucial/ performer/ elaborate/ central/ basic.</vt:lpstr>
      <vt:lpstr>Lifesaver/ noun something that saves a person's life.  This multipurpose tool can be a real lifesaver when something needs fixing.</vt:lpstr>
      <vt:lpstr>covering/ disguise/ entertainment/ essential/ urgent/ lifesaver/ shield/ safeguard/ crucial/ performer/ elaborate/ central/ basic.</vt:lpstr>
      <vt:lpstr>Basic/ adj forming a part of something that is most necessary and from which other things develop.   In this class, you will learn the basic principles of chemistry.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Masks</dc:title>
  <dc:creator>Lubna Mreish</dc:creator>
  <cp:lastModifiedBy>L.Mriesh</cp:lastModifiedBy>
  <cp:revision>27</cp:revision>
  <dcterms:created xsi:type="dcterms:W3CDTF">2020-08-11T16:35:51Z</dcterms:created>
  <dcterms:modified xsi:type="dcterms:W3CDTF">2023-01-21T15:01:23Z</dcterms:modified>
</cp:coreProperties>
</file>