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1" r:id="rId16"/>
    <p:sldId id="272" r:id="rId17"/>
    <p:sldId id="270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EE77-630C-4F18-8687-97CA5664B58C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CE07-9C4D-4810-B5E3-C0EABF4991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5240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8800" b="1" dirty="0" smtClean="0"/>
              <a:t>لوني أبيض وأسود</a:t>
            </a:r>
            <a:endParaRPr lang="en-US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البقرة</a:t>
            </a:r>
            <a:endParaRPr lang="en-US" sz="9600" b="1" dirty="0"/>
          </a:p>
        </p:txBody>
      </p:sp>
      <p:pic>
        <p:nvPicPr>
          <p:cNvPr id="9218" name="Picture 2" descr="C:\Users\user\Desktop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8001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القطة</a:t>
            </a:r>
            <a:endParaRPr lang="en-US" sz="9600" b="1" dirty="0"/>
          </a:p>
        </p:txBody>
      </p:sp>
      <p:pic>
        <p:nvPicPr>
          <p:cNvPr id="10242" name="Picture 2" descr="C:\Users\user\Desktop\images (1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79248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الفراشة</a:t>
            </a:r>
            <a:endParaRPr lang="en-US" sz="9600" b="1" dirty="0"/>
          </a:p>
        </p:txBody>
      </p:sp>
      <p:pic>
        <p:nvPicPr>
          <p:cNvPr id="11267" name="Picture 3" descr="C:\Users\user\Desktop\images (1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8001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>
            <a:noAutofit/>
          </a:bodyPr>
          <a:lstStyle/>
          <a:p>
            <a:r>
              <a:rPr lang="ar-JO" sz="9600" b="1" dirty="0" smtClean="0"/>
              <a:t>لوني أسود</a:t>
            </a:r>
            <a:endParaRPr lang="en-US" sz="9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سنجاب أسود</a:t>
            </a:r>
            <a:endParaRPr lang="en-US" sz="9600" b="1" dirty="0"/>
          </a:p>
        </p:txBody>
      </p:sp>
      <p:pic>
        <p:nvPicPr>
          <p:cNvPr id="12290" name="Picture 2" descr="C:\Users\user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1534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الحصان</a:t>
            </a:r>
            <a:endParaRPr lang="en-US" sz="9600" b="1" dirty="0"/>
          </a:p>
        </p:txBody>
      </p:sp>
      <p:pic>
        <p:nvPicPr>
          <p:cNvPr id="14338" name="Picture 2" descr="C:\Users\user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81534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قطة سوداء</a:t>
            </a:r>
            <a:endParaRPr lang="en-US" sz="9600" b="1" dirty="0"/>
          </a:p>
        </p:txBody>
      </p:sp>
      <p:pic>
        <p:nvPicPr>
          <p:cNvPr id="1026" name="Picture 2" descr="C:\Users\user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80772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الفهد الأسود</a:t>
            </a:r>
            <a:endParaRPr lang="en-US" sz="9600" b="1" dirty="0"/>
          </a:p>
        </p:txBody>
      </p:sp>
      <p:pic>
        <p:nvPicPr>
          <p:cNvPr id="13314" name="Picture 2" descr="C:\Users\user\Desktop\download (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1534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Autofit/>
          </a:bodyPr>
          <a:lstStyle/>
          <a:p>
            <a:r>
              <a:rPr lang="ar-JO" sz="9600" b="1" dirty="0" smtClean="0"/>
              <a:t>لوني أبيض</a:t>
            </a:r>
            <a:endParaRPr lang="en-US" sz="96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الطاووس</a:t>
            </a:r>
            <a:endParaRPr lang="en-US" sz="9600" b="1" dirty="0"/>
          </a:p>
        </p:txBody>
      </p:sp>
      <p:pic>
        <p:nvPicPr>
          <p:cNvPr id="1026" name="Picture 2" descr="C:\Users\user\Desktop\download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07720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الباندة</a:t>
            </a:r>
            <a:endParaRPr lang="en-US" sz="9600" b="1" dirty="0"/>
          </a:p>
        </p:txBody>
      </p:sp>
      <p:pic>
        <p:nvPicPr>
          <p:cNvPr id="1026" name="Picture 2" descr="C:\Users\user\Desktop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2296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الذئب</a:t>
            </a:r>
            <a:endParaRPr lang="en-US" sz="9600" b="1" dirty="0"/>
          </a:p>
        </p:txBody>
      </p:sp>
      <p:pic>
        <p:nvPicPr>
          <p:cNvPr id="2050" name="Picture 2" descr="C:\Users\user\Desktop\download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447800"/>
            <a:ext cx="79248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السنجاب</a:t>
            </a:r>
            <a:endParaRPr lang="en-US" sz="9600" b="1" dirty="0"/>
          </a:p>
        </p:txBody>
      </p:sp>
      <p:pic>
        <p:nvPicPr>
          <p:cNvPr id="3074" name="Picture 2" descr="C:\Users\user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78486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القطة</a:t>
            </a:r>
            <a:endParaRPr lang="en-US" sz="9600" b="1" dirty="0"/>
          </a:p>
        </p:txBody>
      </p:sp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0"/>
            <a:ext cx="48768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الأرنب</a:t>
            </a:r>
            <a:endParaRPr lang="en-US" sz="9600" b="1" dirty="0"/>
          </a:p>
        </p:txBody>
      </p:sp>
      <p:pic>
        <p:nvPicPr>
          <p:cNvPr id="5122" name="Picture 2" descr="C:\Users\user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0772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white_flow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86000"/>
            <a:ext cx="6477000" cy="4196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048000" y="457200"/>
            <a:ext cx="280397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JO" sz="9600" b="1" dirty="0" smtClean="0"/>
              <a:t>الزهرة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الأرنب</a:t>
            </a:r>
            <a:endParaRPr lang="en-US" sz="9600" b="1" dirty="0"/>
          </a:p>
        </p:txBody>
      </p:sp>
      <p:pic>
        <p:nvPicPr>
          <p:cNvPr id="3074" name="Picture 2" descr="C:\Users\user\Desktop\download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305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8000" b="1" dirty="0" smtClean="0"/>
              <a:t>البطريق</a:t>
            </a:r>
            <a:endParaRPr lang="en-US" sz="8000" b="1" dirty="0"/>
          </a:p>
        </p:txBody>
      </p:sp>
      <p:pic>
        <p:nvPicPr>
          <p:cNvPr id="2050" name="Picture 2" descr="C:\Users\user\Desktop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79248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الحصان</a:t>
            </a:r>
            <a:endParaRPr lang="en-US" sz="9600" b="1" dirty="0"/>
          </a:p>
        </p:txBody>
      </p:sp>
      <p:pic>
        <p:nvPicPr>
          <p:cNvPr id="4098" name="Picture 2" descr="C:\Users\user\Desktop\images (13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772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النمر</a:t>
            </a:r>
            <a:endParaRPr lang="en-US" sz="9600" b="1" dirty="0"/>
          </a:p>
        </p:txBody>
      </p:sp>
      <p:pic>
        <p:nvPicPr>
          <p:cNvPr id="5122" name="Picture 2" descr="C:\Users\user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8001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الأفعى</a:t>
            </a:r>
            <a:endParaRPr lang="en-US" sz="9600" b="1" dirty="0"/>
          </a:p>
        </p:txBody>
      </p:sp>
      <p:pic>
        <p:nvPicPr>
          <p:cNvPr id="6146" name="Picture 2" descr="C:\Users\user\Desktop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8486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9600" b="1" dirty="0" smtClean="0"/>
              <a:t>السنجاب</a:t>
            </a:r>
            <a:endParaRPr lang="en-US" sz="9600" b="1" dirty="0"/>
          </a:p>
        </p:txBody>
      </p:sp>
      <p:pic>
        <p:nvPicPr>
          <p:cNvPr id="7170" name="Picture 2" descr="C:\Users\user\Desktop\images (1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924800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sz="9600" b="1" dirty="0" smtClean="0"/>
              <a:t>الحمار الوحشي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user\Desktop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00999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32</Words>
  <Application>Microsoft Office PowerPoint</Application>
  <PresentationFormat>On-screen Show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الباندة</vt:lpstr>
      <vt:lpstr>الأرنب</vt:lpstr>
      <vt:lpstr>البطريق</vt:lpstr>
      <vt:lpstr>الحصان</vt:lpstr>
      <vt:lpstr>النمر</vt:lpstr>
      <vt:lpstr>الأفعى</vt:lpstr>
      <vt:lpstr>السنجاب</vt:lpstr>
      <vt:lpstr>الحمار الوحشي</vt:lpstr>
      <vt:lpstr>البقرة</vt:lpstr>
      <vt:lpstr>القطة</vt:lpstr>
      <vt:lpstr>الفراشة</vt:lpstr>
      <vt:lpstr>لوني أسود</vt:lpstr>
      <vt:lpstr>سنجاب أسود</vt:lpstr>
      <vt:lpstr>الحصان</vt:lpstr>
      <vt:lpstr>قطة سوداء</vt:lpstr>
      <vt:lpstr>الفهد الأسود</vt:lpstr>
      <vt:lpstr>لوني أبيض</vt:lpstr>
      <vt:lpstr>الطاووس</vt:lpstr>
      <vt:lpstr>الذئب</vt:lpstr>
      <vt:lpstr>السنجاب</vt:lpstr>
      <vt:lpstr>القطة</vt:lpstr>
      <vt:lpstr>الأرنب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اللون الأبيض والأسود</dc:title>
  <dc:creator>user</dc:creator>
  <cp:lastModifiedBy>p</cp:lastModifiedBy>
  <cp:revision>21</cp:revision>
  <dcterms:created xsi:type="dcterms:W3CDTF">2014-02-10T21:07:56Z</dcterms:created>
  <dcterms:modified xsi:type="dcterms:W3CDTF">2020-06-23T14:18:47Z</dcterms:modified>
</cp:coreProperties>
</file>