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1" r:id="rId16"/>
    <p:sldId id="272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E77-630C-4F18-8687-97CA5664B58C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CE07-9C4D-4810-B5E3-C0EABF4991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E77-630C-4F18-8687-97CA5664B58C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CE07-9C4D-4810-B5E3-C0EABF4991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E77-630C-4F18-8687-97CA5664B58C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CE07-9C4D-4810-B5E3-C0EABF4991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E77-630C-4F18-8687-97CA5664B58C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CE07-9C4D-4810-B5E3-C0EABF4991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E77-630C-4F18-8687-97CA5664B58C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CE07-9C4D-4810-B5E3-C0EABF4991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E77-630C-4F18-8687-97CA5664B58C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CE07-9C4D-4810-B5E3-C0EABF4991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E77-630C-4F18-8687-97CA5664B58C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CE07-9C4D-4810-B5E3-C0EABF4991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E77-630C-4F18-8687-97CA5664B58C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CE07-9C4D-4810-B5E3-C0EABF4991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E77-630C-4F18-8687-97CA5664B58C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CE07-9C4D-4810-B5E3-C0EABF4991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E77-630C-4F18-8687-97CA5664B58C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CE07-9C4D-4810-B5E3-C0EABF4991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E77-630C-4F18-8687-97CA5664B58C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CE07-9C4D-4810-B5E3-C0EABF4991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1EE77-630C-4F18-8687-97CA5664B58C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8CE07-9C4D-4810-B5E3-C0EABF4991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1524000"/>
            <a:ext cx="8763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sz="8800" b="1" dirty="0" smtClean="0"/>
              <a:t>لوني أبيض وأسود</a:t>
            </a:r>
            <a:endParaRPr lang="en-US" sz="8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9600" b="1" dirty="0" smtClean="0"/>
              <a:t>البقرة</a:t>
            </a:r>
            <a:endParaRPr lang="en-US" sz="9600" b="1" dirty="0"/>
          </a:p>
        </p:txBody>
      </p:sp>
      <p:pic>
        <p:nvPicPr>
          <p:cNvPr id="9218" name="Picture 2" descr="C:\Users\user\Desktop\images (7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80010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9600" b="1" dirty="0" smtClean="0"/>
              <a:t>القطة</a:t>
            </a:r>
            <a:endParaRPr lang="en-US" sz="9600" b="1" dirty="0"/>
          </a:p>
        </p:txBody>
      </p:sp>
      <p:pic>
        <p:nvPicPr>
          <p:cNvPr id="10242" name="Picture 2" descr="C:\Users\user\Desktop\images (1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00200"/>
            <a:ext cx="79248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sz="9600" b="1" dirty="0" smtClean="0"/>
              <a:t>الفراشة</a:t>
            </a:r>
            <a:endParaRPr lang="en-US" sz="9600" b="1" dirty="0"/>
          </a:p>
        </p:txBody>
      </p:sp>
      <p:pic>
        <p:nvPicPr>
          <p:cNvPr id="11267" name="Picture 3" descr="C:\Users\user\Desktop\images (10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80010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83162"/>
          </a:xfrm>
        </p:spPr>
        <p:txBody>
          <a:bodyPr>
            <a:noAutofit/>
          </a:bodyPr>
          <a:lstStyle/>
          <a:p>
            <a:r>
              <a:rPr lang="ar-JO" sz="9600" b="1" dirty="0" smtClean="0"/>
              <a:t>لوني أسود</a:t>
            </a:r>
            <a:endParaRPr lang="en-US" sz="96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9600" b="1" dirty="0" smtClean="0"/>
              <a:t>سنجاب أسود</a:t>
            </a:r>
            <a:endParaRPr lang="en-US" sz="9600" b="1" dirty="0"/>
          </a:p>
        </p:txBody>
      </p:sp>
      <p:pic>
        <p:nvPicPr>
          <p:cNvPr id="12290" name="Picture 2" descr="C:\Users\user\Desktop\images (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81534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sz="9600" b="1" dirty="0" smtClean="0"/>
              <a:t>الحصان</a:t>
            </a:r>
            <a:endParaRPr lang="en-US" sz="9600" b="1" dirty="0"/>
          </a:p>
        </p:txBody>
      </p:sp>
      <p:pic>
        <p:nvPicPr>
          <p:cNvPr id="14338" name="Picture 2" descr="C:\Users\user\Desktop\download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47800"/>
            <a:ext cx="81534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sz="9600" b="1" dirty="0" smtClean="0"/>
              <a:t>قطة سوداء</a:t>
            </a:r>
            <a:endParaRPr lang="en-US" sz="9600" b="1" dirty="0"/>
          </a:p>
        </p:txBody>
      </p:sp>
      <p:pic>
        <p:nvPicPr>
          <p:cNvPr id="1026" name="Picture 2" descr="C:\Users\user\Desktop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80772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9600" b="1" dirty="0" smtClean="0"/>
              <a:t>الفهد الأسود</a:t>
            </a:r>
            <a:endParaRPr lang="en-US" sz="9600" b="1" dirty="0"/>
          </a:p>
        </p:txBody>
      </p:sp>
      <p:pic>
        <p:nvPicPr>
          <p:cNvPr id="13314" name="Picture 2" descr="C:\Users\user\Desktop\download (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81534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11762"/>
          </a:xfrm>
        </p:spPr>
        <p:txBody>
          <a:bodyPr>
            <a:noAutofit/>
          </a:bodyPr>
          <a:lstStyle/>
          <a:p>
            <a:r>
              <a:rPr lang="ar-JO" sz="9600" b="1" dirty="0" smtClean="0"/>
              <a:t>لوني أبيض</a:t>
            </a:r>
            <a:endParaRPr lang="en-US" sz="96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9600" b="1" dirty="0" smtClean="0"/>
              <a:t>الطاووس</a:t>
            </a:r>
            <a:endParaRPr lang="en-US" sz="9600" b="1" dirty="0"/>
          </a:p>
        </p:txBody>
      </p:sp>
      <p:pic>
        <p:nvPicPr>
          <p:cNvPr id="1026" name="Picture 2" descr="C:\Users\user\Desktop\download (7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80772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sz="9600" b="1" dirty="0" smtClean="0"/>
              <a:t>الباندة</a:t>
            </a:r>
            <a:endParaRPr lang="en-US" sz="9600" b="1" dirty="0"/>
          </a:p>
        </p:txBody>
      </p:sp>
      <p:pic>
        <p:nvPicPr>
          <p:cNvPr id="1026" name="Picture 2" descr="C:\Users\user\Desktop\images (1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2296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9600" b="1" dirty="0" smtClean="0"/>
              <a:t>الذئب</a:t>
            </a:r>
            <a:endParaRPr lang="en-US" sz="9600" b="1" dirty="0"/>
          </a:p>
        </p:txBody>
      </p:sp>
      <p:pic>
        <p:nvPicPr>
          <p:cNvPr id="2050" name="Picture 2" descr="C:\Users\user\Desktop\download (8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79248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sz="9600" b="1" dirty="0" smtClean="0"/>
              <a:t>السنجاب</a:t>
            </a:r>
            <a:endParaRPr lang="en-US" sz="9600" b="1" dirty="0"/>
          </a:p>
        </p:txBody>
      </p:sp>
      <p:pic>
        <p:nvPicPr>
          <p:cNvPr id="3074" name="Picture 2" descr="C:\Users\user\Desktop\images (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0"/>
            <a:ext cx="78486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9600" b="1" dirty="0" smtClean="0"/>
              <a:t>القطة</a:t>
            </a:r>
            <a:endParaRPr lang="en-US" sz="9600" b="1" dirty="0"/>
          </a:p>
        </p:txBody>
      </p:sp>
      <p:pic>
        <p:nvPicPr>
          <p:cNvPr id="7" name="Picture 6" descr="download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524000"/>
            <a:ext cx="4876800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9600" b="1" dirty="0" smtClean="0"/>
              <a:t>الأرنب</a:t>
            </a:r>
            <a:endParaRPr lang="en-US" sz="9600" b="1" dirty="0"/>
          </a:p>
        </p:txBody>
      </p:sp>
      <p:pic>
        <p:nvPicPr>
          <p:cNvPr id="5122" name="Picture 2" descr="C:\Users\user\Desktop\images (6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80772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white_flow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286000"/>
            <a:ext cx="6477000" cy="4196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048000" y="457200"/>
            <a:ext cx="280397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9600" b="1" dirty="0" smtClean="0"/>
              <a:t>الزهرة</a:t>
            </a:r>
            <a:endParaRPr lang="en-US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9600" b="1" dirty="0" smtClean="0"/>
              <a:t>الأرنب</a:t>
            </a:r>
            <a:endParaRPr lang="en-US" sz="9600" b="1" dirty="0"/>
          </a:p>
        </p:txBody>
      </p:sp>
      <p:pic>
        <p:nvPicPr>
          <p:cNvPr id="3074" name="Picture 2" descr="C:\Users\user\Desktop\download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83058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8000" b="1" dirty="0" smtClean="0"/>
              <a:t>البطريق</a:t>
            </a:r>
            <a:endParaRPr lang="en-US" sz="8000" b="1" dirty="0"/>
          </a:p>
        </p:txBody>
      </p:sp>
      <p:pic>
        <p:nvPicPr>
          <p:cNvPr id="2050" name="Picture 2" descr="C:\Users\user\Desktop\images (9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79248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sz="9600" b="1" dirty="0" smtClean="0"/>
              <a:t>الحصان</a:t>
            </a:r>
            <a:endParaRPr lang="en-US" sz="9600" b="1" dirty="0"/>
          </a:p>
        </p:txBody>
      </p:sp>
      <p:pic>
        <p:nvPicPr>
          <p:cNvPr id="4098" name="Picture 2" descr="C:\Users\user\Desktop\images (1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76400"/>
            <a:ext cx="80772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sz="9600" b="1" dirty="0" smtClean="0"/>
              <a:t>النمر</a:t>
            </a:r>
            <a:endParaRPr lang="en-US" sz="9600" b="1" dirty="0"/>
          </a:p>
        </p:txBody>
      </p:sp>
      <p:pic>
        <p:nvPicPr>
          <p:cNvPr id="5122" name="Picture 2" descr="C:\Users\user\Desktop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80010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sz="9600" b="1" dirty="0" smtClean="0"/>
              <a:t>الأفعى</a:t>
            </a:r>
            <a:endParaRPr lang="en-US" sz="9600" b="1" dirty="0"/>
          </a:p>
        </p:txBody>
      </p:sp>
      <p:pic>
        <p:nvPicPr>
          <p:cNvPr id="6146" name="Picture 2" descr="C:\Users\user\Desktop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0"/>
            <a:ext cx="78486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9600" b="1" dirty="0" smtClean="0"/>
              <a:t>السنجاب</a:t>
            </a:r>
            <a:endParaRPr lang="en-US" sz="9600" b="1" dirty="0"/>
          </a:p>
        </p:txBody>
      </p:sp>
      <p:pic>
        <p:nvPicPr>
          <p:cNvPr id="7170" name="Picture 2" descr="C:\Users\user\Desktop\images (1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0"/>
            <a:ext cx="79248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sz="9600" b="1" dirty="0" smtClean="0"/>
              <a:t>الحمار الوحشي</a:t>
            </a:r>
            <a:endParaRPr lang="en-US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user\Desktop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76400"/>
            <a:ext cx="8000999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32</Words>
  <Application>Microsoft Office PowerPoint</Application>
  <PresentationFormat>On-screen Show (4:3)</PresentationFormat>
  <Paragraphs>24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الباندة</vt:lpstr>
      <vt:lpstr>الأرنب</vt:lpstr>
      <vt:lpstr>البطريق</vt:lpstr>
      <vt:lpstr>الحصان</vt:lpstr>
      <vt:lpstr>النمر</vt:lpstr>
      <vt:lpstr>الأفعى</vt:lpstr>
      <vt:lpstr>السنجاب</vt:lpstr>
      <vt:lpstr>الحمار الوحشي</vt:lpstr>
      <vt:lpstr>البقرة</vt:lpstr>
      <vt:lpstr>القطة</vt:lpstr>
      <vt:lpstr>الفراشة</vt:lpstr>
      <vt:lpstr>لوني أسود</vt:lpstr>
      <vt:lpstr>سنجاب أسود</vt:lpstr>
      <vt:lpstr>الحصان</vt:lpstr>
      <vt:lpstr>قطة سوداء</vt:lpstr>
      <vt:lpstr>الفهد الأسود</vt:lpstr>
      <vt:lpstr>لوني أبيض</vt:lpstr>
      <vt:lpstr>الطاووس</vt:lpstr>
      <vt:lpstr>الذئب</vt:lpstr>
      <vt:lpstr>السنجاب</vt:lpstr>
      <vt:lpstr>القطة</vt:lpstr>
      <vt:lpstr>الأرنب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اللون الأبيض والأسود</dc:title>
  <dc:creator>user</dc:creator>
  <cp:lastModifiedBy>p</cp:lastModifiedBy>
  <cp:revision>21</cp:revision>
  <dcterms:created xsi:type="dcterms:W3CDTF">2014-02-10T21:07:56Z</dcterms:created>
  <dcterms:modified xsi:type="dcterms:W3CDTF">2020-06-23T14:18:47Z</dcterms:modified>
</cp:coreProperties>
</file>