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310" r:id="rId3"/>
    <p:sldId id="315" r:id="rId4"/>
    <p:sldId id="273" r:id="rId5"/>
    <p:sldId id="294" r:id="rId6"/>
    <p:sldId id="295" r:id="rId7"/>
    <p:sldId id="297" r:id="rId8"/>
    <p:sldId id="317" r:id="rId9"/>
    <p:sldId id="320" r:id="rId10"/>
    <p:sldId id="319" r:id="rId11"/>
    <p:sldId id="299" r:id="rId12"/>
    <p:sldId id="314" r:id="rId13"/>
    <p:sldId id="298" r:id="rId14"/>
    <p:sldId id="305" r:id="rId15"/>
    <p:sldId id="301" r:id="rId16"/>
    <p:sldId id="313" r:id="rId17"/>
    <p:sldId id="302" r:id="rId18"/>
    <p:sldId id="303" r:id="rId19"/>
    <p:sldId id="300" r:id="rId20"/>
    <p:sldId id="296" r:id="rId21"/>
    <p:sldId id="312" r:id="rId22"/>
    <p:sldId id="323" r:id="rId23"/>
    <p:sldId id="321" r:id="rId24"/>
    <p:sldId id="322" r:id="rId25"/>
    <p:sldId id="316" r:id="rId26"/>
    <p:sldId id="31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0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2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7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2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34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9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6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6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9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85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211D4-1FD4-4E77-8F5F-FBE1A0939B57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3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F09151E-3948-4CEA-8FA8-B83B9500B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6460FD-00F9-44C9-8B5A-CFCA9C9EF5C1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30000" kern="0" dirty="0">
                <a:ln w="0"/>
                <a:solidFill>
                  <a:schemeClr val="accent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ح  حـ</a:t>
            </a:r>
            <a:endParaRPr kumimoji="0" lang="en-US" sz="30000" b="0" i="0" u="none" strike="noStrike" kern="0" cap="none" spc="0" normalizeH="0" baseline="0" noProof="0" dirty="0">
              <a:ln w="0"/>
              <a:solidFill>
                <a:schemeClr val="accent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17096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حَـ</a:t>
            </a:r>
            <a:r>
              <a:rPr lang="ar-JO" sz="15000" dirty="0">
                <a:solidFill>
                  <a:schemeClr val="tx1"/>
                </a:solidFill>
              </a:rPr>
              <a:t>لـويـات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96F9D8-C2A3-4C03-9435-71B5DE54F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618" y="380133"/>
            <a:ext cx="8476385" cy="435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59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D2F29C9-70E4-45BA-93BF-079FA61BB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9FAD8E-FED8-483E-8533-5219B6BCC79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حُـ</a:t>
            </a:r>
            <a:r>
              <a:rPr lang="ar-JO" sz="15000" b="1" dirty="0">
                <a:solidFill>
                  <a:schemeClr val="tx1"/>
                </a:solidFill>
              </a:rPr>
              <a:t>مـص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B5C2A0-3784-4F07-87F7-70B6C4258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846" y="531669"/>
            <a:ext cx="8397413" cy="399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8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FF0000"/>
                </a:solidFill>
              </a:rPr>
              <a:t>حِـ</a:t>
            </a:r>
            <a:r>
              <a:rPr lang="ar-JO" sz="15000" dirty="0">
                <a:solidFill>
                  <a:schemeClr val="tx1"/>
                </a:solidFill>
              </a:rPr>
              <a:t>سـاء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549384-B544-44E7-BB60-8678D1924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362" y="252494"/>
            <a:ext cx="7950923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2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68CCF28-F321-4E09-8B21-B1270A6AB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482F59-0DA4-479B-A52C-56A0EE9A484F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حُـ</a:t>
            </a:r>
            <a:r>
              <a:rPr lang="ar-JO" sz="15000" dirty="0">
                <a:solidFill>
                  <a:schemeClr val="tx1"/>
                </a:solidFill>
              </a:rPr>
              <a:t>بـوب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821FBA-7E41-49D1-B3EB-C6E20F3EC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686" y="462395"/>
            <a:ext cx="9008397" cy="428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2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FF0000"/>
                </a:solidFill>
              </a:rPr>
              <a:t>حَـ</a:t>
            </a:r>
            <a:r>
              <a:rPr lang="ar-JO" sz="15000" dirty="0">
                <a:solidFill>
                  <a:schemeClr val="tx1"/>
                </a:solidFill>
              </a:rPr>
              <a:t>ريـق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430253-504E-4CCB-99AA-4A5718CCE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977" y="275515"/>
            <a:ext cx="8912045" cy="460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9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231472" y="5113538"/>
            <a:ext cx="6370538" cy="160059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حَـ</a:t>
            </a:r>
            <a:r>
              <a:rPr lang="ar-JO" sz="15000" b="1" dirty="0">
                <a:solidFill>
                  <a:schemeClr val="tx1"/>
                </a:solidFill>
              </a:rPr>
              <a:t>ديـقـة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46BD13-E39C-4493-908D-570128AFC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418" y="272062"/>
            <a:ext cx="8696657" cy="453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FF0000"/>
                </a:solidFill>
              </a:rPr>
              <a:t>حَـ</a:t>
            </a:r>
            <a:r>
              <a:rPr lang="ar-JO" sz="15000" dirty="0">
                <a:solidFill>
                  <a:schemeClr val="tx1"/>
                </a:solidFill>
              </a:rPr>
              <a:t>جـر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1028" name="Picture 4" descr="http://t2.gstatic.com/licensed-image?q=tbn:ANd9GcTH_uoYCmGqWV2o2aAUyKhZ_ZhdJnyIn6ActejLEfRRk3sd672tw8PYmUtV8-HUDxxEDCg6tYZ8QJh33pOidHQ">
            <a:extLst>
              <a:ext uri="{FF2B5EF4-FFF2-40B4-BE49-F238E27FC236}">
                <a16:creationId xmlns:a16="http://schemas.microsoft.com/office/drawing/2014/main" id="{BFDEDCEB-AB6A-46EF-AB5D-4288F23B88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9" t="9320" r="7167" b="18705"/>
          <a:stretch/>
        </p:blipFill>
        <p:spPr bwMode="auto">
          <a:xfrm>
            <a:off x="2734322" y="639193"/>
            <a:ext cx="6867688" cy="451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71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70BE6DF-103A-42BC-B52E-F241524F1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E24A96-8FE0-492B-BEC4-83968D911870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حـا</a:t>
            </a:r>
            <a:r>
              <a:rPr lang="ar-JO" sz="15000" b="1" dirty="0">
                <a:solidFill>
                  <a:schemeClr val="tx1"/>
                </a:solidFill>
              </a:rPr>
              <a:t>ئـط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CF9E89-25BA-48D3-9999-91FAFCB81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291" y="143867"/>
            <a:ext cx="9178783" cy="463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0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B26A1FB-D82E-45BB-ABAA-C6ECB9C458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90A465F-1142-4E36-8468-ED742ECC796C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حُـ</a:t>
            </a:r>
            <a:r>
              <a:rPr lang="ar-JO" sz="15000" b="1" dirty="0">
                <a:solidFill>
                  <a:schemeClr val="tx1"/>
                </a:solidFill>
              </a:rPr>
              <a:t>فـرة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B22591-2A77-4359-918E-8FB88EB4C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509" y="143867"/>
            <a:ext cx="8478981" cy="455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8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73C8857-0AEE-4313-8509-1A55451F9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73A67F-6911-48E2-949F-A2B561816CF6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حـ</a:t>
            </a:r>
            <a:r>
              <a:rPr lang="ar-JO" sz="15000" b="1" dirty="0">
                <a:solidFill>
                  <a:srgbClr val="C00000"/>
                </a:solidFill>
              </a:rPr>
              <a:t>ُ</a:t>
            </a:r>
            <a:r>
              <a:rPr lang="ar-JO" sz="15000" b="1" dirty="0">
                <a:solidFill>
                  <a:schemeClr val="tx1"/>
                </a:solidFill>
              </a:rPr>
              <a:t>روف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7777B-52FB-4736-BA4F-09B616653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8127" y="190357"/>
            <a:ext cx="8215745" cy="462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8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5F5617C6-0B54-4EE0-8283-32A7A76CB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Diamond 7">
            <a:extLst>
              <a:ext uri="{FF2B5EF4-FFF2-40B4-BE49-F238E27FC236}">
                <a16:creationId xmlns:a16="http://schemas.microsoft.com/office/drawing/2014/main" id="{7A10D817-1FE3-4F80-98BE-59C689D1D534}"/>
              </a:ext>
            </a:extLst>
          </p:cNvPr>
          <p:cNvSpPr/>
          <p:nvPr/>
        </p:nvSpPr>
        <p:spPr>
          <a:xfrm>
            <a:off x="7512675" y="0"/>
            <a:ext cx="4468969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حـا</a:t>
            </a:r>
            <a:endParaRPr lang="en-US" sz="15000" b="1" dirty="0">
              <a:solidFill>
                <a:srgbClr val="FF0000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7D226B3F-E8A4-40D3-BF3E-570FFD0CDFF4}"/>
              </a:ext>
            </a:extLst>
          </p:cNvPr>
          <p:cNvSpPr/>
          <p:nvPr/>
        </p:nvSpPr>
        <p:spPr>
          <a:xfrm>
            <a:off x="3863661" y="2959993"/>
            <a:ext cx="4623515" cy="3438660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حي</a:t>
            </a:r>
            <a:endParaRPr lang="en-US" sz="15000" b="1" dirty="0">
              <a:solidFill>
                <a:srgbClr val="FF0000"/>
              </a:solidFill>
            </a:endParaRPr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D1AB8817-8221-4721-A305-DE433B09B238}"/>
              </a:ext>
            </a:extLst>
          </p:cNvPr>
          <p:cNvSpPr/>
          <p:nvPr/>
        </p:nvSpPr>
        <p:spPr>
          <a:xfrm>
            <a:off x="369193" y="201769"/>
            <a:ext cx="4692203" cy="3438660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حو</a:t>
            </a:r>
            <a:endParaRPr lang="en-US" sz="15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61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FF0000"/>
                </a:solidFill>
              </a:rPr>
              <a:t>حِـ</a:t>
            </a:r>
            <a:r>
              <a:rPr lang="ar-JO" sz="15000" dirty="0">
                <a:solidFill>
                  <a:schemeClr val="tx1"/>
                </a:solidFill>
              </a:rPr>
              <a:t>ذاء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772213-D9A3-4E3D-9C25-9BC065054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436" y="455541"/>
            <a:ext cx="8067243" cy="424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7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FF0000"/>
                </a:solidFill>
              </a:rPr>
              <a:t>حَـ</a:t>
            </a:r>
            <a:r>
              <a:rPr lang="ar-JO" sz="15000" dirty="0">
                <a:solidFill>
                  <a:schemeClr val="tx1"/>
                </a:solidFill>
              </a:rPr>
              <a:t>بـل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070D1B-7018-4FBE-843C-F24E9D227A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98" b="26391"/>
          <a:stretch/>
        </p:blipFill>
        <p:spPr>
          <a:xfrm>
            <a:off x="2786237" y="504728"/>
            <a:ext cx="7205174" cy="414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58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FF0000"/>
                </a:solidFill>
              </a:rPr>
              <a:t>حـا</a:t>
            </a:r>
            <a:r>
              <a:rPr lang="ar-JO" sz="15000" dirty="0">
                <a:solidFill>
                  <a:schemeClr val="tx1"/>
                </a:solidFill>
              </a:rPr>
              <a:t>فـلة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B14AB3-5F53-4626-8A8A-AE4662829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0" y="143867"/>
            <a:ext cx="8572500" cy="486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89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FF0000"/>
                </a:solidFill>
              </a:rPr>
              <a:t>حـا</a:t>
            </a:r>
            <a:r>
              <a:rPr lang="ar-JO" sz="15000" dirty="0">
                <a:solidFill>
                  <a:schemeClr val="tx1"/>
                </a:solidFill>
              </a:rPr>
              <a:t>سوب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2C99CC-0986-4CED-987D-A18CEA1B1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472" y="246822"/>
            <a:ext cx="7343056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7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FF0000"/>
                </a:solidFill>
              </a:rPr>
              <a:t>حَـ</a:t>
            </a:r>
            <a:r>
              <a:rPr lang="ar-JO" sz="15000" dirty="0">
                <a:solidFill>
                  <a:schemeClr val="tx1"/>
                </a:solidFill>
              </a:rPr>
              <a:t>قـيـبـة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B0DB4C-E7CB-42E2-A995-A19AF4F29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4646" y="143867"/>
            <a:ext cx="5742708" cy="482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55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FF0000"/>
                </a:solidFill>
              </a:rPr>
              <a:t>حَـ</a:t>
            </a:r>
            <a:r>
              <a:rPr lang="ar-JO" sz="15000" dirty="0">
                <a:solidFill>
                  <a:schemeClr val="tx1"/>
                </a:solidFill>
              </a:rPr>
              <a:t>لـق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3646E9-E678-4674-99D4-32DEFEE15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0612" y="175820"/>
            <a:ext cx="6716423" cy="480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FF0000"/>
                </a:solidFill>
              </a:rPr>
              <a:t>حِـ</a:t>
            </a:r>
            <a:r>
              <a:rPr lang="ar-JO" sz="15000" dirty="0">
                <a:solidFill>
                  <a:schemeClr val="tx1"/>
                </a:solidFill>
              </a:rPr>
              <a:t>بـر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50CE4A-D210-4C33-B847-CD5758F87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7122" y="303564"/>
            <a:ext cx="7363404" cy="454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84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5F5617C6-0B54-4EE0-8283-32A7A76CB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851BD2E-767C-4B81-9E89-EC40D07ED332}"/>
              </a:ext>
            </a:extLst>
          </p:cNvPr>
          <p:cNvSpPr/>
          <p:nvPr/>
        </p:nvSpPr>
        <p:spPr>
          <a:xfrm>
            <a:off x="6865034" y="575106"/>
            <a:ext cx="3671667" cy="23774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CF119B-5D45-4941-AA6F-5CBD7FDC3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562" y="562707"/>
            <a:ext cx="3682303" cy="23898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A839DD-AF8D-4272-9607-374F964F7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0324" y="3905455"/>
            <a:ext cx="3682303" cy="23898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7591140-C156-41F4-A11D-42FEAF96200B}"/>
              </a:ext>
            </a:extLst>
          </p:cNvPr>
          <p:cNvSpPr txBox="1"/>
          <p:nvPr/>
        </p:nvSpPr>
        <p:spPr>
          <a:xfrm>
            <a:off x="7568418" y="547860"/>
            <a:ext cx="232117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15000" b="1" dirty="0"/>
              <a:t>حـَ</a:t>
            </a:r>
            <a:endParaRPr lang="en-US" sz="150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77675A-FA84-4ED8-A090-406D09814249}"/>
              </a:ext>
            </a:extLst>
          </p:cNvPr>
          <p:cNvSpPr txBox="1"/>
          <p:nvPr/>
        </p:nvSpPr>
        <p:spPr>
          <a:xfrm>
            <a:off x="2111827" y="682171"/>
            <a:ext cx="230777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15000" b="1" dirty="0"/>
              <a:t>حـُ</a:t>
            </a:r>
            <a:endParaRPr lang="en-US" sz="150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280AF5-99D9-48A5-999F-CE34D91B6F4E}"/>
              </a:ext>
            </a:extLst>
          </p:cNvPr>
          <p:cNvSpPr txBox="1"/>
          <p:nvPr/>
        </p:nvSpPr>
        <p:spPr>
          <a:xfrm>
            <a:off x="4419598" y="3912297"/>
            <a:ext cx="273635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15000" b="1" dirty="0"/>
              <a:t>حـِ</a:t>
            </a:r>
            <a:endParaRPr lang="en-US" sz="15000" b="1" dirty="0"/>
          </a:p>
        </p:txBody>
      </p:sp>
    </p:spTree>
    <p:extLst>
      <p:ext uri="{BB962C8B-B14F-4D97-AF65-F5344CB8AC3E}">
        <p14:creationId xmlns:p14="http://schemas.microsoft.com/office/powerpoint/2010/main" val="4281332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02D9736-7677-46D7-938F-15A9061DE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F39772-9F19-4E2D-A603-FD489F54C0D3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400" b="0" i="0" u="none" strike="noStrike" kern="0" cap="none" spc="0" normalizeH="0" baseline="0" noProof="0" dirty="0">
                <a:ln w="0"/>
                <a:solidFill>
                  <a:schemeClr val="accent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كلمات تبدأ بحرف </a:t>
            </a:r>
            <a:r>
              <a:rPr kumimoji="0" lang="ar-JO" sz="14400" b="0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الحاء</a:t>
            </a:r>
            <a:endParaRPr kumimoji="0" lang="en-US" sz="14400" b="0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51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9E03FE-7F8E-4A88-8C08-EEF8B927FBF7}"/>
              </a:ext>
            </a:extLst>
          </p:cNvPr>
          <p:cNvSpPr/>
          <p:nvPr/>
        </p:nvSpPr>
        <p:spPr>
          <a:xfrm>
            <a:off x="3175638" y="4717774"/>
            <a:ext cx="6426372" cy="199635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حِـ</a:t>
            </a:r>
            <a:r>
              <a:rPr lang="ar-JO" sz="15000" dirty="0">
                <a:solidFill>
                  <a:schemeClr val="tx1"/>
                </a:solidFill>
              </a:rPr>
              <a:t>صـان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B0EA26-4CB8-45F8-A6FB-4F4F8F6F1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110" y="143867"/>
            <a:ext cx="7501762" cy="436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6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FE2F29E-6524-401E-B4A9-46401A1E7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8E72E6-637B-4217-AAF5-E0964BBD422D}"/>
              </a:ext>
            </a:extLst>
          </p:cNvPr>
          <p:cNvSpPr/>
          <p:nvPr/>
        </p:nvSpPr>
        <p:spPr>
          <a:xfrm>
            <a:off x="3419059" y="4890053"/>
            <a:ext cx="6182949" cy="1670052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حِـ</a:t>
            </a:r>
            <a:r>
              <a:rPr lang="ar-JO" sz="15000" b="1" dirty="0">
                <a:solidFill>
                  <a:schemeClr val="tx1"/>
                </a:solidFill>
              </a:rPr>
              <a:t>مـار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C51459-4EAA-4874-BA7F-3FA293C58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563" y="213501"/>
            <a:ext cx="7854423" cy="446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9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710B054-3BBD-4BC6-B019-A5B1DC182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458021-7E9A-4392-A5B7-E04853924C2D}"/>
              </a:ext>
            </a:extLst>
          </p:cNvPr>
          <p:cNvSpPr/>
          <p:nvPr/>
        </p:nvSpPr>
        <p:spPr>
          <a:xfrm>
            <a:off x="3113495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FF0000"/>
                </a:solidFill>
              </a:rPr>
              <a:t>حـو</a:t>
            </a:r>
            <a:r>
              <a:rPr lang="ar-JO" sz="15000" dirty="0">
                <a:solidFill>
                  <a:schemeClr val="tx1"/>
                </a:solidFill>
              </a:rPr>
              <a:t>ت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968AD9-2D5E-4651-9604-F89953F79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692" y="143867"/>
            <a:ext cx="9045718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2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حَـ</a:t>
            </a:r>
            <a:r>
              <a:rPr lang="ar-JO" sz="15000" dirty="0">
                <a:solidFill>
                  <a:schemeClr val="tx1"/>
                </a:solidFill>
              </a:rPr>
              <a:t>شـرات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D347EC-65B5-477C-BF87-EAA287B66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43867"/>
            <a:ext cx="9144000" cy="484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8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حَـ</a:t>
            </a:r>
            <a:r>
              <a:rPr lang="ar-JO" sz="15000" dirty="0">
                <a:solidFill>
                  <a:schemeClr val="tx1"/>
                </a:solidFill>
              </a:rPr>
              <a:t>لـيـب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7849FA-85E2-4FD5-A05B-7DB3981A1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697" y="143867"/>
            <a:ext cx="8314606" cy="471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8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34</Words>
  <Application>Microsoft Office PowerPoint</Application>
  <PresentationFormat>Widescreen</PresentationFormat>
  <Paragraphs>30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R.Qabar</cp:lastModifiedBy>
  <cp:revision>30</cp:revision>
  <dcterms:created xsi:type="dcterms:W3CDTF">2020-07-01T19:07:01Z</dcterms:created>
  <dcterms:modified xsi:type="dcterms:W3CDTF">2023-02-01T19:30:25Z</dcterms:modified>
</cp:coreProperties>
</file>