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0" r:id="rId4"/>
    <p:sldId id="258" r:id="rId5"/>
    <p:sldId id="259" r:id="rId6"/>
    <p:sldId id="273" r:id="rId7"/>
    <p:sldId id="274" r:id="rId8"/>
    <p:sldId id="276" r:id="rId9"/>
    <p:sldId id="279" r:id="rId10"/>
    <p:sldId id="281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72" r:id="rId20"/>
    <p:sldId id="275" r:id="rId21"/>
    <p:sldId id="268" r:id="rId22"/>
    <p:sldId id="269" r:id="rId23"/>
    <p:sldId id="270" r:id="rId24"/>
    <p:sldId id="304" r:id="rId25"/>
    <p:sldId id="271" r:id="rId26"/>
    <p:sldId id="277" r:id="rId27"/>
    <p:sldId id="278" r:id="rId28"/>
    <p:sldId id="282" r:id="rId29"/>
    <p:sldId id="286" r:id="rId30"/>
    <p:sldId id="295" r:id="rId31"/>
    <p:sldId id="296" r:id="rId32"/>
    <p:sldId id="283" r:id="rId33"/>
    <p:sldId id="284" r:id="rId34"/>
    <p:sldId id="285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7" r:id="rId44"/>
    <p:sldId id="298" r:id="rId45"/>
    <p:sldId id="300" r:id="rId46"/>
    <p:sldId id="301" r:id="rId47"/>
    <p:sldId id="302" r:id="rId48"/>
    <p:sldId id="303" r:id="rId49"/>
    <p:sldId id="305" r:id="rId50"/>
    <p:sldId id="306" r:id="rId51"/>
    <p:sldId id="307" r:id="rId52"/>
    <p:sldId id="308" r:id="rId53"/>
    <p:sldId id="309" r:id="rId54"/>
    <p:sldId id="310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57E0A-69C2-464D-A7B6-B06C474D351E}" type="datetimeFigureOut">
              <a:rPr lang="en-US" smtClean="0"/>
              <a:t>09-Jan-21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770F-B591-452D-A157-4282B9F66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57E0A-69C2-464D-A7B6-B06C474D351E}" type="datetimeFigureOut">
              <a:rPr lang="en-US" smtClean="0"/>
              <a:t>09-Jan-21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770F-B591-452D-A157-4282B9F66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57E0A-69C2-464D-A7B6-B06C474D351E}" type="datetimeFigureOut">
              <a:rPr lang="en-US" smtClean="0"/>
              <a:t>09-Jan-21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770F-B591-452D-A157-4282B9F66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57E0A-69C2-464D-A7B6-B06C474D351E}" type="datetimeFigureOut">
              <a:rPr lang="en-US" smtClean="0"/>
              <a:t>09-Jan-21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770F-B591-452D-A157-4282B9F66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57E0A-69C2-464D-A7B6-B06C474D351E}" type="datetimeFigureOut">
              <a:rPr lang="en-US" smtClean="0"/>
              <a:t>09-Jan-21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770F-B591-452D-A157-4282B9F66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57E0A-69C2-464D-A7B6-B06C474D351E}" type="datetimeFigureOut">
              <a:rPr lang="en-US" smtClean="0"/>
              <a:t>09-Jan-21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770F-B591-452D-A157-4282B9F66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57E0A-69C2-464D-A7B6-B06C474D351E}" type="datetimeFigureOut">
              <a:rPr lang="en-US" smtClean="0"/>
              <a:t>09-Jan-21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770F-B591-452D-A157-4282B9F66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57E0A-69C2-464D-A7B6-B06C474D351E}" type="datetimeFigureOut">
              <a:rPr lang="en-US" smtClean="0"/>
              <a:t>09-Jan-21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770F-B591-452D-A157-4282B9F66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57E0A-69C2-464D-A7B6-B06C474D351E}" type="datetimeFigureOut">
              <a:rPr lang="en-US" smtClean="0"/>
              <a:t>09-Jan-21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770F-B591-452D-A157-4282B9F66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57E0A-69C2-464D-A7B6-B06C474D351E}" type="datetimeFigureOut">
              <a:rPr lang="en-US" smtClean="0"/>
              <a:t>09-Jan-21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770F-B591-452D-A157-4282B9F66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57E0A-69C2-464D-A7B6-B06C474D351E}" type="datetimeFigureOut">
              <a:rPr lang="en-US" smtClean="0"/>
              <a:t>09-Jan-21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770F-B591-452D-A157-4282B9F66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57E0A-69C2-464D-A7B6-B06C474D351E}" type="datetimeFigureOut">
              <a:rPr lang="en-US" smtClean="0"/>
              <a:t>09-Jan-21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3770F-B591-452D-A157-4282B9F6652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1676400"/>
            <a:ext cx="8229600" cy="33528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ar-JO" sz="7200" dirty="0" smtClean="0"/>
              <a:t>اللونان الأبيض و الأسود</a:t>
            </a:r>
            <a:endParaRPr lang="en-US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ar-JO" dirty="0" smtClean="0"/>
              <a:t>القرنبيط - الزهرة</a:t>
            </a:r>
            <a:endParaRPr lang="en-US" dirty="0"/>
          </a:p>
        </p:txBody>
      </p:sp>
      <p:pic>
        <p:nvPicPr>
          <p:cNvPr id="24578" name="Picture 2" descr="C:\Documents and Settings\Toshiba\Desktop\cauliflow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95400"/>
            <a:ext cx="8686800" cy="556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 smtClean="0"/>
              <a:t>الأزهار</a:t>
            </a:r>
            <a:endParaRPr lang="en-US" dirty="0"/>
          </a:p>
        </p:txBody>
      </p:sp>
      <p:pic>
        <p:nvPicPr>
          <p:cNvPr id="4098" name="Picture 2" descr="C:\Documents and Settings\Toshiba\Desktop\laptop 2\ \black and white\white-flowers-1280x7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71600"/>
            <a:ext cx="4267200" cy="5257800"/>
          </a:xfrm>
          <a:prstGeom prst="rect">
            <a:avLst/>
          </a:prstGeom>
          <a:noFill/>
        </p:spPr>
      </p:pic>
      <p:pic>
        <p:nvPicPr>
          <p:cNvPr id="4099" name="Picture 3" descr="C:\Documents and Settings\Toshiba\Desktop\laptop 2\ \black and white\cool-white-flowers-garden-1920x108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371600"/>
            <a:ext cx="4267200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ar-JO" dirty="0" smtClean="0"/>
              <a:t>الفراشة</a:t>
            </a:r>
            <a:endParaRPr lang="en-US" dirty="0"/>
          </a:p>
        </p:txBody>
      </p:sp>
      <p:pic>
        <p:nvPicPr>
          <p:cNvPr id="5122" name="Picture 2" descr="C:\Documents and Settings\Toshiba\Desktop\laptop 2\ \black and white\Pieridae-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ar-JO" dirty="0" smtClean="0"/>
              <a:t>الطيور</a:t>
            </a:r>
            <a:endParaRPr lang="en-US" dirty="0"/>
          </a:p>
        </p:txBody>
      </p:sp>
      <p:pic>
        <p:nvPicPr>
          <p:cNvPr id="6146" name="Picture 2" descr="C:\Documents and Settings\Toshiba\Desktop\laptop 2\ \black and white\White-Dove-HD-Picture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19200"/>
            <a:ext cx="86868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ar-JO" dirty="0" smtClean="0"/>
              <a:t>الأسماك</a:t>
            </a:r>
            <a:endParaRPr lang="en-US" dirty="0"/>
          </a:p>
        </p:txBody>
      </p:sp>
      <p:pic>
        <p:nvPicPr>
          <p:cNvPr id="7170" name="Picture 2" descr="C:\Documents and Settings\Toshiba\Desktop\laptop 2\ \black and white\White_Fish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19200"/>
            <a:ext cx="87630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ar-JO" dirty="0" smtClean="0"/>
              <a:t>الأرنب</a:t>
            </a:r>
            <a:endParaRPr lang="en-US" dirty="0"/>
          </a:p>
        </p:txBody>
      </p:sp>
      <p:pic>
        <p:nvPicPr>
          <p:cNvPr id="8194" name="Picture 2" descr="C:\Documents and Settings\Toshiba\Desktop\laptop 2\ \black and white\White-Rabbit-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71600"/>
            <a:ext cx="868680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 smtClean="0"/>
              <a:t>الحصان</a:t>
            </a:r>
            <a:endParaRPr lang="en-US" dirty="0"/>
          </a:p>
        </p:txBody>
      </p:sp>
      <p:pic>
        <p:nvPicPr>
          <p:cNvPr id="9218" name="Picture 2" descr="C:\Documents and Settings\Toshiba\Desktop\laptop 2\ \black and white\White-Horse-horses-35203707-2996-19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71600"/>
            <a:ext cx="8686800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ar-JO" dirty="0" smtClean="0"/>
              <a:t>القطة</a:t>
            </a:r>
            <a:endParaRPr lang="en-US" dirty="0"/>
          </a:p>
        </p:txBody>
      </p:sp>
      <p:pic>
        <p:nvPicPr>
          <p:cNvPr id="11266" name="Picture 2" descr="C:\Documents and Settings\Toshiba\Desktop\laptop 2\ \black and white\103120595.UeYxssuI.IMG_0125dpp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 smtClean="0"/>
              <a:t>الكلب</a:t>
            </a:r>
            <a:endParaRPr lang="en-US" dirty="0"/>
          </a:p>
        </p:txBody>
      </p:sp>
      <p:pic>
        <p:nvPicPr>
          <p:cNvPr id="12290" name="Picture 2" descr="C:\Documents and Settings\Toshiba\Desktop\laptop 2\ \black and white\00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 smtClean="0"/>
              <a:t>الخروف</a:t>
            </a:r>
            <a:endParaRPr lang="en-US" dirty="0"/>
          </a:p>
        </p:txBody>
      </p:sp>
      <p:pic>
        <p:nvPicPr>
          <p:cNvPr id="16386" name="Picture 2" descr="C:\Documents and Settings\Toshiba\Desktop\laptop 2\ \black and white\caebd3bf9b424e44c1f94f7cf7ef9f7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Toshiba\Desktop\laptop 2\ \black and white\spiral-wallpaper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71750" y="-3714750"/>
            <a:ext cx="14287500" cy="1428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ar-JO" dirty="0" smtClean="0"/>
              <a:t>البجعه</a:t>
            </a:r>
            <a:endParaRPr lang="en-US" dirty="0"/>
          </a:p>
        </p:txBody>
      </p:sp>
      <p:pic>
        <p:nvPicPr>
          <p:cNvPr id="19458" name="Picture 2" descr="C:\Documents and Settings\Toshiba\Desktop\laptop 2\ \black and white\swa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143000"/>
            <a:ext cx="8686800" cy="556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 smtClean="0"/>
              <a:t>الدب القطبي</a:t>
            </a:r>
            <a:endParaRPr lang="en-US" dirty="0"/>
          </a:p>
        </p:txBody>
      </p:sp>
      <p:pic>
        <p:nvPicPr>
          <p:cNvPr id="13314" name="Picture 2" descr="C:\Documents and Settings\Toshiba\Desktop\laptop 2\ \black and white\polar-bear-good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71600"/>
            <a:ext cx="868680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ar-JO" dirty="0" smtClean="0"/>
              <a:t>الثلج</a:t>
            </a:r>
            <a:endParaRPr lang="en-US" dirty="0"/>
          </a:p>
        </p:txBody>
      </p:sp>
      <p:pic>
        <p:nvPicPr>
          <p:cNvPr id="14338" name="Picture 2" descr="C:\Documents and Settings\Toshiba\Desktop\laptop 2\ \black and white\Auburn_Alabama_Snowman_200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 smtClean="0"/>
              <a:t>الغيوم</a:t>
            </a:r>
            <a:endParaRPr lang="en-US" dirty="0"/>
          </a:p>
        </p:txBody>
      </p:sp>
      <p:pic>
        <p:nvPicPr>
          <p:cNvPr id="15362" name="Picture 2" descr="C:\Documents and Settings\Toshiba\Desktop\laptop 2\ \black and white\[wallcoo_com]_blue_sky_white_clound_AP230372303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799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 smtClean="0"/>
              <a:t>الأسنان</a:t>
            </a:r>
            <a:endParaRPr lang="en-US" dirty="0"/>
          </a:p>
        </p:txBody>
      </p:sp>
      <p:pic>
        <p:nvPicPr>
          <p:cNvPr id="47106" name="Picture 2" descr="C:\Documents and Settings\Toshiba\Desktop\laptop 2\ \black and white\How_To_Get_A_Perfect_White_Smil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371600"/>
            <a:ext cx="8534400" cy="5333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ar-JO" dirty="0" smtClean="0"/>
              <a:t>العظام</a:t>
            </a:r>
            <a:endParaRPr lang="en-US" dirty="0"/>
          </a:p>
        </p:txBody>
      </p:sp>
      <p:pic>
        <p:nvPicPr>
          <p:cNvPr id="21506" name="Picture 2" descr="C:\Documents and Settings\Toshiba\Desktop\laptop 2\ \black and white\tmp10570_thumb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295400"/>
            <a:ext cx="73152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 smtClean="0"/>
              <a:t>الشعر</a:t>
            </a:r>
            <a:endParaRPr lang="en-US" dirty="0"/>
          </a:p>
        </p:txBody>
      </p:sp>
      <p:pic>
        <p:nvPicPr>
          <p:cNvPr id="22530" name="Picture 2" descr="C:\Documents and Settings\Toshiba\Desktop\laptop 2\ \black and white\Gray-Haired-Wome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71600"/>
            <a:ext cx="868680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381000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ar-JO" sz="9600" dirty="0" smtClean="0"/>
              <a:t>اللون الأسود</a:t>
            </a:r>
            <a:endParaRPr lang="en-US" sz="9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ar-JO" dirty="0" smtClean="0"/>
              <a:t>الخفاش</a:t>
            </a:r>
            <a:endParaRPr lang="en-US" dirty="0"/>
          </a:p>
        </p:txBody>
      </p:sp>
      <p:pic>
        <p:nvPicPr>
          <p:cNvPr id="25602" name="Picture 2" descr="C:\Documents and Settings\Toshiba\Desktop\laptop 2\ \black and white\flying-bat-closeup-facebook-cover-timeline-banner-for-fb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71600"/>
            <a:ext cx="8686799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 smtClean="0"/>
              <a:t>الغراب</a:t>
            </a:r>
            <a:endParaRPr lang="en-US" dirty="0"/>
          </a:p>
        </p:txBody>
      </p:sp>
      <p:pic>
        <p:nvPicPr>
          <p:cNvPr id="28674" name="Picture 2" descr="C:\Documents and Settings\Toshiba\Desktop\laptop 2\ \black and white\crow, american 08-04 Acadi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1600"/>
            <a:ext cx="8229600" cy="3886200"/>
          </a:xfrm>
        </p:spPr>
        <p:txBody>
          <a:bodyPr>
            <a:normAutofit/>
          </a:bodyPr>
          <a:lstStyle/>
          <a:p>
            <a:r>
              <a:rPr lang="ar-JO" sz="9600" dirty="0" smtClean="0"/>
              <a:t>اللون الأبيض</a:t>
            </a:r>
            <a:endParaRPr lang="en-US" sz="9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ar-JO" dirty="0" smtClean="0"/>
              <a:t>الطيور</a:t>
            </a:r>
            <a:endParaRPr lang="en-US" dirty="0"/>
          </a:p>
        </p:txBody>
      </p:sp>
      <p:pic>
        <p:nvPicPr>
          <p:cNvPr id="37890" name="Picture 2" descr="C:\Documents and Settings\Toshiba\Desktop\laptop 2\ \black and white\red-winged-black-bird-lg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71600"/>
            <a:ext cx="868680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ar-JO" dirty="0" smtClean="0"/>
              <a:t>الغوريلا</a:t>
            </a:r>
            <a:endParaRPr lang="en-US" dirty="0"/>
          </a:p>
        </p:txBody>
      </p:sp>
      <p:pic>
        <p:nvPicPr>
          <p:cNvPr id="38914" name="Picture 2" descr="C:\Documents and Settings\Toshiba\Desktop\laptop 2\ \black and white\Rwanda Mountain Gorilla Trekking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19200"/>
            <a:ext cx="8534400" cy="54101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 smtClean="0"/>
              <a:t>الحصان</a:t>
            </a:r>
            <a:endParaRPr lang="en-US" dirty="0"/>
          </a:p>
        </p:txBody>
      </p:sp>
      <p:pic>
        <p:nvPicPr>
          <p:cNvPr id="26626" name="Picture 2" descr="C:\Documents and Settings\Toshiba\Desktop\laptop 2\ \black and white\friesian_trotting_by_ink_dreamsmmix-d1x8fl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 smtClean="0"/>
              <a:t>الدب</a:t>
            </a:r>
            <a:endParaRPr lang="en-US" dirty="0"/>
          </a:p>
        </p:txBody>
      </p:sp>
      <p:pic>
        <p:nvPicPr>
          <p:cNvPr id="27650" name="Picture 2" descr="C:\Documents and Settings\Toshiba\Desktop\laptop 2\ \black and white\1418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95400"/>
            <a:ext cx="87630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 smtClean="0"/>
              <a:t>القطة</a:t>
            </a:r>
            <a:endParaRPr lang="en-US" dirty="0"/>
          </a:p>
        </p:txBody>
      </p:sp>
      <p:pic>
        <p:nvPicPr>
          <p:cNvPr id="29698" name="Picture 2" descr="C:\Documents and Settings\Toshiba\Desktop\laptop 2\ \black and white\20705-Black-cat-white-background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19200"/>
            <a:ext cx="86868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ar-JO" dirty="0" smtClean="0"/>
              <a:t>الكلب</a:t>
            </a:r>
            <a:endParaRPr lang="en-US" dirty="0"/>
          </a:p>
        </p:txBody>
      </p:sp>
      <p:pic>
        <p:nvPicPr>
          <p:cNvPr id="30722" name="Picture 2" descr="C:\Documents and Settings\Toshiba\Desktop\laptop 2\ \black and white\black-dog-day-october-1-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71600"/>
            <a:ext cx="861060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ar-JO" dirty="0" smtClean="0"/>
              <a:t>الفهد</a:t>
            </a:r>
            <a:endParaRPr lang="en-US" dirty="0"/>
          </a:p>
        </p:txBody>
      </p:sp>
      <p:pic>
        <p:nvPicPr>
          <p:cNvPr id="31746" name="Picture 2" descr="C:\Documents and Settings\Toshiba\Desktop\laptop 2\ \black and white\all-blacks-animals-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799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ar-JO" dirty="0" smtClean="0"/>
              <a:t>الأسماك</a:t>
            </a:r>
            <a:endParaRPr lang="en-US" dirty="0"/>
          </a:p>
        </p:txBody>
      </p:sp>
      <p:pic>
        <p:nvPicPr>
          <p:cNvPr id="32770" name="Picture 2" descr="C:\Documents and Settings\Toshiba\Desktop\laptop 2\ \black and white\black-molly-5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19200"/>
            <a:ext cx="88392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ar-JO" dirty="0" smtClean="0"/>
              <a:t>الفراشة</a:t>
            </a:r>
            <a:endParaRPr lang="en-US" dirty="0"/>
          </a:p>
        </p:txBody>
      </p:sp>
      <p:pic>
        <p:nvPicPr>
          <p:cNvPr id="33794" name="Picture 2" descr="C:\Documents and Settings\Toshiba\Desktop\laptop 2\ \black and white\black_butterfly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19200"/>
            <a:ext cx="88392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 smtClean="0"/>
              <a:t>الصرصور</a:t>
            </a:r>
            <a:endParaRPr lang="en-US" dirty="0"/>
          </a:p>
        </p:txBody>
      </p:sp>
      <p:pic>
        <p:nvPicPr>
          <p:cNvPr id="34818" name="Picture 2" descr="C:\Documents and Settings\Toshiba\Desktop\laptop 2\ \black and white\cockroaches-01-bw-570x57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371600"/>
            <a:ext cx="8534400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ar-JO" dirty="0" smtClean="0"/>
              <a:t>الحليب</a:t>
            </a:r>
            <a:endParaRPr lang="en-US" dirty="0"/>
          </a:p>
        </p:txBody>
      </p:sp>
      <p:pic>
        <p:nvPicPr>
          <p:cNvPr id="2050" name="Picture 2" descr="C:\Documents and Settings\Toshiba\Desktop\laptop 2\ \black and white\22346268-Milk-jug-and-glass-on-white-background-Stock-Photo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 smtClean="0"/>
              <a:t>العنكبوت</a:t>
            </a:r>
            <a:endParaRPr lang="en-US" dirty="0"/>
          </a:p>
        </p:txBody>
      </p:sp>
      <p:pic>
        <p:nvPicPr>
          <p:cNvPr id="35842" name="Picture 2" descr="C:\Documents and Settings\Toshiba\Desktop\laptop 2\ \black and white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1060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44562"/>
          </a:xfrm>
        </p:spPr>
        <p:txBody>
          <a:bodyPr/>
          <a:lstStyle/>
          <a:p>
            <a:r>
              <a:rPr lang="ar-JO" dirty="0" smtClean="0"/>
              <a:t>النمله</a:t>
            </a:r>
            <a:endParaRPr lang="en-US" dirty="0"/>
          </a:p>
        </p:txBody>
      </p:sp>
      <p:pic>
        <p:nvPicPr>
          <p:cNvPr id="36866" name="Picture 2" descr="C:\Documents and Settings\Toshiba\Desktop\laptop 2\ \black and white\Little black an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 smtClean="0"/>
              <a:t>الأفعى</a:t>
            </a:r>
            <a:endParaRPr lang="en-US" dirty="0"/>
          </a:p>
        </p:txBody>
      </p:sp>
      <p:pic>
        <p:nvPicPr>
          <p:cNvPr id="39938" name="Picture 2" descr="C:\Documents and Settings\Toshiba\Desktop\laptop 2\ \black and white\melanism-animal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95400"/>
            <a:ext cx="853440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 smtClean="0"/>
              <a:t>الفحم</a:t>
            </a:r>
            <a:endParaRPr lang="en-US" dirty="0"/>
          </a:p>
        </p:txBody>
      </p:sp>
      <p:pic>
        <p:nvPicPr>
          <p:cNvPr id="40962" name="Picture 2" descr="C:\Documents and Settings\Toshiba\Desktop\laptop 2\ \black and white\Hardwood_Charcoa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19200"/>
            <a:ext cx="85344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ar-JO" dirty="0" smtClean="0"/>
              <a:t>الليل</a:t>
            </a:r>
            <a:endParaRPr lang="en-US" dirty="0"/>
          </a:p>
        </p:txBody>
      </p:sp>
      <p:pic>
        <p:nvPicPr>
          <p:cNvPr id="41986" name="Picture 2" descr="C:\Documents and Settings\Toshiba\Desktop\laptop 2\ \black and white\download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ar-JO" dirty="0" smtClean="0"/>
              <a:t>الزيتون</a:t>
            </a:r>
            <a:endParaRPr lang="en-US" dirty="0"/>
          </a:p>
        </p:txBody>
      </p:sp>
      <p:pic>
        <p:nvPicPr>
          <p:cNvPr id="44034" name="Picture 2" descr="C:\Documents and Settings\Toshiba\Desktop\laptop 2\ \black and white\Black-Olives-Pictures-Photos-Images-6309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371600"/>
            <a:ext cx="8534400" cy="5181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ar-JO" dirty="0" smtClean="0"/>
              <a:t>الشعر</a:t>
            </a:r>
            <a:endParaRPr lang="en-US" dirty="0"/>
          </a:p>
        </p:txBody>
      </p:sp>
      <p:pic>
        <p:nvPicPr>
          <p:cNvPr id="45058" name="Picture 2" descr="C:\Documents and Settings\Toshiba\Desktop\laptop 2\ \black and white\luxy-Black-Hair-Extension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 smtClean="0"/>
              <a:t>لون العيون</a:t>
            </a:r>
            <a:endParaRPr lang="en-US" dirty="0"/>
          </a:p>
        </p:txBody>
      </p:sp>
      <p:pic>
        <p:nvPicPr>
          <p:cNvPr id="46082" name="Picture 2" descr="C:\Documents and Settings\Toshiba\Desktop\laptop 2\ \black and white\simple-makeup-for-Black-eye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95400"/>
            <a:ext cx="853440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371600"/>
            <a:ext cx="8229600" cy="3657600"/>
          </a:xfrm>
        </p:spPr>
        <p:txBody>
          <a:bodyPr>
            <a:normAutofit/>
          </a:bodyPr>
          <a:lstStyle/>
          <a:p>
            <a:r>
              <a:rPr lang="ar-JO" sz="9600" dirty="0" smtClean="0"/>
              <a:t>أبيض و أسود</a:t>
            </a:r>
            <a:endParaRPr lang="en-US" sz="9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ar-JO" dirty="0" smtClean="0"/>
              <a:t>الحمار الوحشي</a:t>
            </a:r>
            <a:endParaRPr lang="en-US" dirty="0"/>
          </a:p>
        </p:txBody>
      </p:sp>
      <p:pic>
        <p:nvPicPr>
          <p:cNvPr id="48130" name="Picture 2" descr="C:\Documents and Settings\Toshiba\Desktop\laptop 2\ \black and white\florida_11_168-16817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19200"/>
            <a:ext cx="8686799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ar-JO" dirty="0" smtClean="0"/>
              <a:t>البيض</a:t>
            </a:r>
            <a:endParaRPr lang="en-US" dirty="0"/>
          </a:p>
        </p:txBody>
      </p:sp>
      <p:pic>
        <p:nvPicPr>
          <p:cNvPr id="3074" name="Picture 2" descr="C:\Documents and Settings\Toshiba\Desktop\laptop 2\ \black and white\cache_243376075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71600"/>
            <a:ext cx="868680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 smtClean="0"/>
              <a:t>دب الباندا</a:t>
            </a:r>
            <a:endParaRPr lang="en-US" dirty="0"/>
          </a:p>
        </p:txBody>
      </p:sp>
      <p:pic>
        <p:nvPicPr>
          <p:cNvPr id="49154" name="Picture 2" descr="C:\Documents and Settings\Toshiba\Desktop\laptop 2\ \black and white\giant-panda-shutterstock_8650069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5333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ar-JO" dirty="0" smtClean="0"/>
              <a:t>البقرة</a:t>
            </a:r>
            <a:endParaRPr lang="en-US" dirty="0"/>
          </a:p>
        </p:txBody>
      </p:sp>
      <p:pic>
        <p:nvPicPr>
          <p:cNvPr id="50178" name="Picture 2" descr="C:\Documents and Settings\Toshiba\Desktop\laptop 2\ \black and white\Cow_female_black_whit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71600"/>
            <a:ext cx="8686800" cy="5257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ar-JO" dirty="0" smtClean="0"/>
              <a:t>كلب دلميشن</a:t>
            </a:r>
            <a:endParaRPr lang="en-US" dirty="0"/>
          </a:p>
        </p:txBody>
      </p:sp>
      <p:pic>
        <p:nvPicPr>
          <p:cNvPr id="51202" name="Picture 2" descr="C:\Documents and Settings\Toshiba\Desktop\laptop 2\ \black and white\download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ar-JO" dirty="0" smtClean="0"/>
              <a:t>البطريق</a:t>
            </a:r>
            <a:endParaRPr lang="en-US" dirty="0"/>
          </a:p>
        </p:txBody>
      </p:sp>
      <p:pic>
        <p:nvPicPr>
          <p:cNvPr id="52226" name="Picture 2" descr="C:\Documents and Settings\Toshiba\Desktop\laptop 2\ \black and white\2589171057_42421c41e8_z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799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ar-JO" dirty="0" smtClean="0"/>
              <a:t>الذئب</a:t>
            </a:r>
            <a:endParaRPr lang="en-US" dirty="0"/>
          </a:p>
        </p:txBody>
      </p:sp>
      <p:pic>
        <p:nvPicPr>
          <p:cNvPr id="53250" name="Picture 2" descr="C:\Documents and Settings\Toshiba\Desktop\laptop 2\ \black and white\10_a8ba774eb00ba0f4ea08e7c82feffaa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066800"/>
            <a:ext cx="8534400" cy="563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ar-JO" dirty="0" smtClean="0"/>
              <a:t>الطحين</a:t>
            </a:r>
            <a:endParaRPr lang="en-US" dirty="0"/>
          </a:p>
        </p:txBody>
      </p:sp>
      <p:pic>
        <p:nvPicPr>
          <p:cNvPr id="17410" name="Picture 2" descr="C:\Documents and Settings\Toshiba\Desktop\laptop 2\ \black and white\flour-660x33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71600"/>
            <a:ext cx="868680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 smtClean="0"/>
              <a:t>الملح</a:t>
            </a:r>
            <a:endParaRPr lang="en-US" dirty="0"/>
          </a:p>
        </p:txBody>
      </p:sp>
      <p:pic>
        <p:nvPicPr>
          <p:cNvPr id="18434" name="Picture 2" descr="C:\Documents and Settings\Toshiba\Desktop\laptop 2\ \black and white\table-sa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447800"/>
            <a:ext cx="8686800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 smtClean="0"/>
              <a:t>السكر</a:t>
            </a:r>
            <a:endParaRPr lang="en-US" dirty="0"/>
          </a:p>
        </p:txBody>
      </p:sp>
      <p:pic>
        <p:nvPicPr>
          <p:cNvPr id="20482" name="Picture 2" descr="C:\Documents and Settings\Toshiba\Desktop\laptop 2\ \black and white\wooden-spoon-of-sugar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 smtClean="0"/>
              <a:t>الأرز</a:t>
            </a:r>
            <a:endParaRPr lang="en-US" dirty="0"/>
          </a:p>
        </p:txBody>
      </p:sp>
      <p:pic>
        <p:nvPicPr>
          <p:cNvPr id="23554" name="Picture 2" descr="C:\Documents and Settings\Toshiba\Desktop\bowl-of-rice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67</Words>
  <Application>Microsoft Office PowerPoint</Application>
  <PresentationFormat>On-screen Show (4:3)</PresentationFormat>
  <Paragraphs>53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Arial</vt:lpstr>
      <vt:lpstr>Calibri</vt:lpstr>
      <vt:lpstr>Times New Roman</vt:lpstr>
      <vt:lpstr>Office Theme</vt:lpstr>
      <vt:lpstr>اللونان الأبيض و الأسود</vt:lpstr>
      <vt:lpstr>PowerPoint Presentation</vt:lpstr>
      <vt:lpstr>اللون الأبيض</vt:lpstr>
      <vt:lpstr>الحليب</vt:lpstr>
      <vt:lpstr>البيض</vt:lpstr>
      <vt:lpstr>الطحين</vt:lpstr>
      <vt:lpstr>الملح</vt:lpstr>
      <vt:lpstr>السكر</vt:lpstr>
      <vt:lpstr>الأرز</vt:lpstr>
      <vt:lpstr>القرنبيط - الزهرة</vt:lpstr>
      <vt:lpstr>الأزهار</vt:lpstr>
      <vt:lpstr>الفراشة</vt:lpstr>
      <vt:lpstr>الطيور</vt:lpstr>
      <vt:lpstr>الأسماك</vt:lpstr>
      <vt:lpstr>الأرنب</vt:lpstr>
      <vt:lpstr>الحصان</vt:lpstr>
      <vt:lpstr>القطة</vt:lpstr>
      <vt:lpstr>الكلب</vt:lpstr>
      <vt:lpstr>الخروف</vt:lpstr>
      <vt:lpstr>البجعه</vt:lpstr>
      <vt:lpstr>الدب القطبي</vt:lpstr>
      <vt:lpstr>الثلج</vt:lpstr>
      <vt:lpstr>الغيوم</vt:lpstr>
      <vt:lpstr>الأسنان</vt:lpstr>
      <vt:lpstr>العظام</vt:lpstr>
      <vt:lpstr>الشعر</vt:lpstr>
      <vt:lpstr>اللون الأسود</vt:lpstr>
      <vt:lpstr>الخفاش</vt:lpstr>
      <vt:lpstr>الغراب</vt:lpstr>
      <vt:lpstr>الطيور</vt:lpstr>
      <vt:lpstr>الغوريلا</vt:lpstr>
      <vt:lpstr>الحصان</vt:lpstr>
      <vt:lpstr>الدب</vt:lpstr>
      <vt:lpstr>القطة</vt:lpstr>
      <vt:lpstr>الكلب</vt:lpstr>
      <vt:lpstr>الفهد</vt:lpstr>
      <vt:lpstr>الأسماك</vt:lpstr>
      <vt:lpstr>الفراشة</vt:lpstr>
      <vt:lpstr>الصرصور</vt:lpstr>
      <vt:lpstr>العنكبوت</vt:lpstr>
      <vt:lpstr>النمله</vt:lpstr>
      <vt:lpstr>الأفعى</vt:lpstr>
      <vt:lpstr>الفحم</vt:lpstr>
      <vt:lpstr>الليل</vt:lpstr>
      <vt:lpstr>الزيتون</vt:lpstr>
      <vt:lpstr>الشعر</vt:lpstr>
      <vt:lpstr>لون العيون</vt:lpstr>
      <vt:lpstr>أبيض و أسود</vt:lpstr>
      <vt:lpstr>الحمار الوحشي</vt:lpstr>
      <vt:lpstr>دب الباندا</vt:lpstr>
      <vt:lpstr>البقرة</vt:lpstr>
      <vt:lpstr>كلب دلميشن</vt:lpstr>
      <vt:lpstr>البطريق</vt:lpstr>
      <vt:lpstr>الذئب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اللونان الأبيض و الأسود</dc:title>
  <dc:creator>Toshiba</dc:creator>
  <cp:lastModifiedBy>THINK PAD</cp:lastModifiedBy>
  <cp:revision>10</cp:revision>
  <dcterms:created xsi:type="dcterms:W3CDTF">2016-09-04T07:32:13Z</dcterms:created>
  <dcterms:modified xsi:type="dcterms:W3CDTF">2021-01-09T05:53:40Z</dcterms:modified>
</cp:coreProperties>
</file>