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2" r:id="rId5"/>
    <p:sldId id="263" r:id="rId6"/>
    <p:sldId id="264" r:id="rId7"/>
    <p:sldId id="258" r:id="rId8"/>
    <p:sldId id="260" r:id="rId9"/>
    <p:sldId id="261" r:id="rId10"/>
    <p:sldId id="265" r:id="rId11"/>
    <p:sldId id="267" r:id="rId12"/>
    <p:sldId id="268" r:id="rId13"/>
    <p:sldId id="271" r:id="rId14"/>
    <p:sldId id="281" r:id="rId15"/>
    <p:sldId id="279" r:id="rId16"/>
    <p:sldId id="280" r:id="rId17"/>
    <p:sldId id="272" r:id="rId18"/>
    <p:sldId id="278" r:id="rId19"/>
    <p:sldId id="277" r:id="rId20"/>
    <p:sldId id="269" r:id="rId21"/>
    <p:sldId id="27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0CFD-1077-45C2-8B97-542103656136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727D-AF98-4564-B158-66E676DA2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3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0CFD-1077-45C2-8B97-542103656136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727D-AF98-4564-B158-66E676DA2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3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0CFD-1077-45C2-8B97-542103656136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727D-AF98-4564-B158-66E676DA2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9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0CFD-1077-45C2-8B97-542103656136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727D-AF98-4564-B158-66E676DA2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30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0CFD-1077-45C2-8B97-542103656136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727D-AF98-4564-B158-66E676DA2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85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0CFD-1077-45C2-8B97-542103656136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727D-AF98-4564-B158-66E676DA2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5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0CFD-1077-45C2-8B97-542103656136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727D-AF98-4564-B158-66E676DA2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2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0CFD-1077-45C2-8B97-542103656136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727D-AF98-4564-B158-66E676DA2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19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0CFD-1077-45C2-8B97-542103656136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727D-AF98-4564-B158-66E676DA2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3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0CFD-1077-45C2-8B97-542103656136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727D-AF98-4564-B158-66E676DA2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07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0CFD-1077-45C2-8B97-542103656136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727D-AF98-4564-B158-66E676DA2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1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10CFD-1077-45C2-8B97-542103656136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8727D-AF98-4564-B158-66E676DA2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2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5.pn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7589" y="1275008"/>
            <a:ext cx="792050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15000" b="1" dirty="0" smtClean="0"/>
              <a:t>الحزم ورقم </a:t>
            </a:r>
            <a:r>
              <a:rPr lang="en-US" sz="15000" b="1" dirty="0"/>
              <a:t>10</a:t>
            </a:r>
            <a:r>
              <a:rPr lang="en-US" dirty="0" smtClean="0"/>
              <a:t> </a:t>
            </a:r>
            <a:r>
              <a:rPr lang="ar-JO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772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813" y="322669"/>
            <a:ext cx="3700593" cy="47557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773" y="322669"/>
            <a:ext cx="3700593" cy="4755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0897" t="25077" r="31884" b="24708"/>
          <a:stretch/>
        </p:blipFill>
        <p:spPr>
          <a:xfrm>
            <a:off x="9000977" y="3313242"/>
            <a:ext cx="886264" cy="956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39686" r="34079"/>
          <a:stretch/>
        </p:blipFill>
        <p:spPr>
          <a:xfrm>
            <a:off x="2785402" y="2444261"/>
            <a:ext cx="998807" cy="2452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7350" y="1371272"/>
            <a:ext cx="2743438" cy="1072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4913" y="1627564"/>
            <a:ext cx="2298391" cy="10729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56738" y="5093377"/>
            <a:ext cx="16177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/>
              <a:t>11</a:t>
            </a:r>
            <a:endParaRPr lang="en-US" sz="10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890607">
            <a:off x="4592622" y="4917082"/>
            <a:ext cx="1063876" cy="11795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1002897">
            <a:off x="7073602" y="5000327"/>
            <a:ext cx="1040420" cy="11535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30942" y="5247265"/>
            <a:ext cx="2393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10</a:t>
            </a:r>
            <a:endParaRPr lang="en-US" sz="8000" b="1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842872" y="5506311"/>
            <a:ext cx="731522" cy="92621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2750271" y="5487470"/>
            <a:ext cx="1069072" cy="99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33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813" y="322669"/>
            <a:ext cx="3700593" cy="47557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773" y="322669"/>
            <a:ext cx="3700593" cy="4755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0897" t="25077" r="31884" b="24708"/>
          <a:stretch/>
        </p:blipFill>
        <p:spPr>
          <a:xfrm>
            <a:off x="9584458" y="3192043"/>
            <a:ext cx="886264" cy="956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39686" r="34079"/>
          <a:stretch/>
        </p:blipFill>
        <p:spPr>
          <a:xfrm>
            <a:off x="2785402" y="2444261"/>
            <a:ext cx="998807" cy="2452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7350" y="1371272"/>
            <a:ext cx="2743438" cy="1072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4913" y="1627564"/>
            <a:ext cx="2298391" cy="10729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56738" y="5093377"/>
            <a:ext cx="16177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prstClr val="black"/>
                </a:solidFill>
              </a:rPr>
              <a:t>12</a:t>
            </a:r>
            <a:endParaRPr lang="en-US" sz="10000" b="1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890607">
            <a:off x="4592622" y="4917082"/>
            <a:ext cx="1063876" cy="11795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1002897">
            <a:off x="7073602" y="5000327"/>
            <a:ext cx="1040420" cy="11535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30942" y="5247265"/>
            <a:ext cx="2393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prstClr val="black"/>
                </a:solidFill>
              </a:rPr>
              <a:t>10</a:t>
            </a:r>
            <a:endParaRPr lang="en-US" sz="8000" b="1" dirty="0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842872" y="5506311"/>
            <a:ext cx="731522" cy="92621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2750271" y="5487470"/>
            <a:ext cx="1069072" cy="9988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23798" y="3145880"/>
            <a:ext cx="883997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65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813" y="322669"/>
            <a:ext cx="3700593" cy="47557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773" y="322669"/>
            <a:ext cx="3700593" cy="4755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0897" t="25077" r="31884" b="24708"/>
          <a:stretch/>
        </p:blipFill>
        <p:spPr>
          <a:xfrm>
            <a:off x="9707040" y="2807292"/>
            <a:ext cx="886264" cy="956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39686" r="34079"/>
          <a:stretch/>
        </p:blipFill>
        <p:spPr>
          <a:xfrm>
            <a:off x="2785402" y="2444261"/>
            <a:ext cx="998807" cy="2452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7350" y="1371272"/>
            <a:ext cx="2743438" cy="1072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4913" y="1627564"/>
            <a:ext cx="2298391" cy="10729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56738" y="5093377"/>
            <a:ext cx="16177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prstClr val="black"/>
                </a:solidFill>
              </a:rPr>
              <a:t>13</a:t>
            </a:r>
            <a:endParaRPr lang="en-US" sz="10000" b="1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890607">
            <a:off x="4592622" y="4917082"/>
            <a:ext cx="1063876" cy="11795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1002897">
            <a:off x="7073602" y="5000327"/>
            <a:ext cx="1040420" cy="11535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30942" y="5247265"/>
            <a:ext cx="2393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prstClr val="black"/>
                </a:solidFill>
              </a:rPr>
              <a:t>10</a:t>
            </a:r>
            <a:endParaRPr lang="en-US" sz="8000" b="1" dirty="0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842872" y="5506311"/>
            <a:ext cx="731522" cy="92621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2750271" y="5487470"/>
            <a:ext cx="1069072" cy="9988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60124" y="2832512"/>
            <a:ext cx="883997" cy="9510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05938" y="3763896"/>
            <a:ext cx="890093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92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364566" y="4614203"/>
            <a:ext cx="2630659" cy="192727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0" dirty="0" smtClean="0"/>
              <a:t>9</a:t>
            </a:r>
            <a:endParaRPr lang="en-US" sz="20000" dirty="0"/>
          </a:p>
        </p:txBody>
      </p:sp>
      <p:sp>
        <p:nvSpPr>
          <p:cNvPr id="23" name="Rounded Rectangle 22"/>
          <p:cNvSpPr/>
          <p:nvPr/>
        </p:nvSpPr>
        <p:spPr>
          <a:xfrm>
            <a:off x="0" y="57396"/>
            <a:ext cx="5232127" cy="31237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11" y="350916"/>
            <a:ext cx="1478480" cy="106575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571" y="1566704"/>
            <a:ext cx="1478480" cy="106575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232" y="350916"/>
            <a:ext cx="1478480" cy="106575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83" y="1566705"/>
            <a:ext cx="1478480" cy="106575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127" y="350916"/>
            <a:ext cx="1478480" cy="106575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39" y="1523802"/>
            <a:ext cx="1478480" cy="1065759"/>
          </a:xfrm>
          <a:prstGeom prst="rect">
            <a:avLst/>
          </a:prstGeom>
        </p:spPr>
      </p:pic>
      <p:pic>
        <p:nvPicPr>
          <p:cNvPr id="2048" name="Picture 20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372" y="57396"/>
            <a:ext cx="5243014" cy="3139712"/>
          </a:xfrm>
          <a:prstGeom prst="rect">
            <a:avLst/>
          </a:prstGeom>
        </p:spPr>
      </p:pic>
      <p:pic>
        <p:nvPicPr>
          <p:cNvPr id="2049" name="Picture 20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3776" y="1135660"/>
            <a:ext cx="1367600" cy="91007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3776" y="2045736"/>
            <a:ext cx="1367600" cy="91007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6712" y="140704"/>
            <a:ext cx="1367600" cy="91007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0571" y="1071938"/>
            <a:ext cx="1367600" cy="91007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6476" y="2134523"/>
            <a:ext cx="1367600" cy="91007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3711" y="2177425"/>
            <a:ext cx="1367600" cy="91007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1379" y="1119790"/>
            <a:ext cx="1367600" cy="91007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1379" y="200678"/>
            <a:ext cx="1367600" cy="91007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4067" y="200678"/>
            <a:ext cx="1367600" cy="910076"/>
          </a:xfrm>
          <a:prstGeom prst="rect">
            <a:avLst/>
          </a:prstGeom>
        </p:spPr>
      </p:pic>
      <p:sp>
        <p:nvSpPr>
          <p:cNvPr id="48" name="Rounded Rectangle 47"/>
          <p:cNvSpPr/>
          <p:nvPr/>
        </p:nvSpPr>
        <p:spPr>
          <a:xfrm>
            <a:off x="7737549" y="4740845"/>
            <a:ext cx="2630659" cy="192727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0" dirty="0" smtClean="0"/>
              <a:t>6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2668745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364566" y="4614203"/>
            <a:ext cx="2630659" cy="192727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0" dirty="0" smtClean="0"/>
              <a:t>10</a:t>
            </a:r>
            <a:endParaRPr lang="en-US" sz="15000" dirty="0"/>
          </a:p>
        </p:txBody>
      </p:sp>
      <p:sp>
        <p:nvSpPr>
          <p:cNvPr id="23" name="Rounded Rectangle 22"/>
          <p:cNvSpPr/>
          <p:nvPr/>
        </p:nvSpPr>
        <p:spPr>
          <a:xfrm>
            <a:off x="0" y="57396"/>
            <a:ext cx="5232127" cy="31237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" name="Picture 20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372" y="57396"/>
            <a:ext cx="5243014" cy="3139712"/>
          </a:xfrm>
          <a:prstGeom prst="rect">
            <a:avLst/>
          </a:prstGeom>
        </p:spPr>
      </p:pic>
      <p:sp>
        <p:nvSpPr>
          <p:cNvPr id="48" name="Rounded Rectangle 47"/>
          <p:cNvSpPr/>
          <p:nvPr/>
        </p:nvSpPr>
        <p:spPr>
          <a:xfrm>
            <a:off x="7737549" y="4740845"/>
            <a:ext cx="2630659" cy="192727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0" dirty="0" smtClean="0"/>
              <a:t>5</a:t>
            </a:r>
            <a:endParaRPr lang="en-US" sz="2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509" y="200678"/>
            <a:ext cx="1211804" cy="120641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699" y="1645463"/>
            <a:ext cx="1211804" cy="120641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0117" y="928105"/>
            <a:ext cx="1211804" cy="120641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323" y="1753193"/>
            <a:ext cx="1211804" cy="120641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0766" y="320558"/>
            <a:ext cx="1211804" cy="12064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27970" t="9814" r="18922" b="13200"/>
          <a:stretch/>
        </p:blipFill>
        <p:spPr>
          <a:xfrm>
            <a:off x="7864239" y="1660433"/>
            <a:ext cx="732473" cy="101732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/>
          <a:srcRect l="27970" t="9814" r="18922" b="13200"/>
          <a:stretch/>
        </p:blipFill>
        <p:spPr>
          <a:xfrm>
            <a:off x="7731792" y="355585"/>
            <a:ext cx="732473" cy="101732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5"/>
          <a:srcRect l="27970" t="9814" r="18922" b="13200"/>
          <a:stretch/>
        </p:blipFill>
        <p:spPr>
          <a:xfrm>
            <a:off x="8888740" y="1645463"/>
            <a:ext cx="732473" cy="101732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5"/>
          <a:srcRect l="27970" t="9814" r="18922" b="13200"/>
          <a:stretch/>
        </p:blipFill>
        <p:spPr>
          <a:xfrm>
            <a:off x="8824254" y="342768"/>
            <a:ext cx="732473" cy="101732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5"/>
          <a:srcRect l="27970" t="9814" r="18922" b="13200"/>
          <a:stretch/>
        </p:blipFill>
        <p:spPr>
          <a:xfrm>
            <a:off x="6534619" y="389773"/>
            <a:ext cx="732473" cy="101732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5"/>
          <a:srcRect l="27970" t="9814" r="18922" b="13200"/>
          <a:stretch/>
        </p:blipFill>
        <p:spPr>
          <a:xfrm>
            <a:off x="9915326" y="1656902"/>
            <a:ext cx="732473" cy="101732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5"/>
          <a:srcRect l="27970" t="9814" r="18922" b="13200"/>
          <a:stretch/>
        </p:blipFill>
        <p:spPr>
          <a:xfrm>
            <a:off x="9839791" y="376372"/>
            <a:ext cx="732473" cy="101732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5"/>
          <a:srcRect l="27970" t="9814" r="18922" b="13200"/>
          <a:stretch/>
        </p:blipFill>
        <p:spPr>
          <a:xfrm>
            <a:off x="6566765" y="1700076"/>
            <a:ext cx="732473" cy="101732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5"/>
          <a:srcRect l="27970" t="9814" r="18922" b="13200"/>
          <a:stretch/>
        </p:blipFill>
        <p:spPr>
          <a:xfrm>
            <a:off x="10858177" y="1656902"/>
            <a:ext cx="732473" cy="101732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5"/>
          <a:srcRect l="27970" t="9814" r="18922" b="13200"/>
          <a:stretch/>
        </p:blipFill>
        <p:spPr>
          <a:xfrm>
            <a:off x="10723642" y="295225"/>
            <a:ext cx="732473" cy="101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16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04686" y="4934857"/>
            <a:ext cx="9884228" cy="1698172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64343" y="5045279"/>
            <a:ext cx="95649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dirty="0" smtClean="0"/>
              <a:t>8              9            10</a:t>
            </a:r>
            <a:endParaRPr lang="en-US" sz="9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311498" y="515784"/>
            <a:ext cx="9569003" cy="39280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164" y="644572"/>
            <a:ext cx="8036417" cy="367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65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04686" y="4934857"/>
            <a:ext cx="9884228" cy="1698172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64343" y="5045279"/>
            <a:ext cx="95649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dirty="0" smtClean="0"/>
              <a:t>5            4             3</a:t>
            </a:r>
            <a:endParaRPr lang="en-US" sz="9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311498" y="515784"/>
            <a:ext cx="9569003" cy="39280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30" y="2361591"/>
            <a:ext cx="2181225" cy="2095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810" y="2357174"/>
            <a:ext cx="2181225" cy="2095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594" y="515784"/>
            <a:ext cx="2181225" cy="2095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344" y="548247"/>
            <a:ext cx="2181225" cy="2095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413" y="548247"/>
            <a:ext cx="21812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34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04686" y="4934857"/>
            <a:ext cx="9884228" cy="1698172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64343" y="5045279"/>
            <a:ext cx="95649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dirty="0" smtClean="0"/>
              <a:t>8            7             6</a:t>
            </a:r>
            <a:endParaRPr lang="en-US" sz="9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311498" y="515784"/>
            <a:ext cx="9569003" cy="39280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429" y="2867792"/>
            <a:ext cx="1341236" cy="13412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429" y="997672"/>
            <a:ext cx="1341236" cy="13412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798" y="2951881"/>
            <a:ext cx="1341236" cy="134123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314" y="1094861"/>
            <a:ext cx="1341236" cy="13412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337" y="2867792"/>
            <a:ext cx="1341236" cy="134123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337" y="953669"/>
            <a:ext cx="1341236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75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04686" y="4934857"/>
            <a:ext cx="9884228" cy="1698172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64343" y="5045279"/>
            <a:ext cx="95649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dirty="0" smtClean="0"/>
              <a:t>7            8              9 </a:t>
            </a:r>
            <a:endParaRPr lang="en-US" sz="9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311498" y="515784"/>
            <a:ext cx="9569003" cy="39280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997" y="3165087"/>
            <a:ext cx="1969179" cy="10790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934" y="3177673"/>
            <a:ext cx="1969179" cy="10790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866" y="761350"/>
            <a:ext cx="1969179" cy="10790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563" y="1996766"/>
            <a:ext cx="1969179" cy="10790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876" y="2001425"/>
            <a:ext cx="1969179" cy="10790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536" y="837763"/>
            <a:ext cx="1969179" cy="10790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206" y="1911505"/>
            <a:ext cx="1969179" cy="10790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3524" y="856178"/>
            <a:ext cx="1969179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90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04686" y="4934857"/>
            <a:ext cx="9884228" cy="1698172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64343" y="5045279"/>
            <a:ext cx="95649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dirty="0" smtClean="0"/>
              <a:t>10            8              9 </a:t>
            </a:r>
            <a:endParaRPr lang="en-US" sz="9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311498" y="515784"/>
            <a:ext cx="9569003" cy="39280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806" y="1068741"/>
            <a:ext cx="1225402" cy="11522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289" y="2479812"/>
            <a:ext cx="1225402" cy="11522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147" y="2587187"/>
            <a:ext cx="1225402" cy="11522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515" y="1068946"/>
            <a:ext cx="1225402" cy="11522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298" y="2563317"/>
            <a:ext cx="1225402" cy="11522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658" y="1068946"/>
            <a:ext cx="1225402" cy="11522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344" y="2563317"/>
            <a:ext cx="1225402" cy="11522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905" y="971489"/>
            <a:ext cx="1225402" cy="11522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8572" y="2479812"/>
            <a:ext cx="1225402" cy="11522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8093" y="930054"/>
            <a:ext cx="1225402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36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26" name="Picture 2" descr="House Clipart Blank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50" y="174668"/>
            <a:ext cx="3703249" cy="424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964" y="178995"/>
            <a:ext cx="3661898" cy="42384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95003" y="1217157"/>
            <a:ext cx="2149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b="1" dirty="0" smtClean="0"/>
              <a:t>بيت الآحاد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71451" y="1217157"/>
            <a:ext cx="2452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b="1" dirty="0" smtClean="0"/>
              <a:t>بيت العشرات</a:t>
            </a:r>
            <a:endParaRPr lang="en-US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39686" r="34079"/>
          <a:stretch/>
        </p:blipFill>
        <p:spPr>
          <a:xfrm>
            <a:off x="3062913" y="1925043"/>
            <a:ext cx="1069145" cy="22868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98634" y="4919008"/>
            <a:ext cx="174599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en-US" sz="12000" b="1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09971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AutoShape 2" descr="Image result for 8 baloons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6481" t="23232" r="27954" b="28981"/>
          <a:stretch/>
        </p:blipFill>
        <p:spPr>
          <a:xfrm>
            <a:off x="7190203" y="1477081"/>
            <a:ext cx="359820" cy="3773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772" y="3691433"/>
            <a:ext cx="359695" cy="3779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1011" y="5670503"/>
            <a:ext cx="359695" cy="3779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773" y="1476773"/>
            <a:ext cx="359695" cy="3779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0176" y="5714301"/>
            <a:ext cx="359695" cy="3779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1039" y="3698179"/>
            <a:ext cx="359695" cy="3779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2479" y="7937"/>
            <a:ext cx="3559705" cy="23360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975" y="2770068"/>
            <a:ext cx="1940052" cy="18427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2479" y="2618160"/>
            <a:ext cx="3559705" cy="17992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/>
          <a:srcRect t="-715" b="7207"/>
          <a:stretch/>
        </p:blipFill>
        <p:spPr>
          <a:xfrm>
            <a:off x="340872" y="5017820"/>
            <a:ext cx="2143835" cy="168334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9144431" y="3889785"/>
            <a:ext cx="1755800" cy="355970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5414" y="519123"/>
            <a:ext cx="1881903" cy="197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00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216" y="4907794"/>
            <a:ext cx="359695" cy="377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906" y="1814092"/>
            <a:ext cx="359695" cy="3779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070" y="4930918"/>
            <a:ext cx="359695" cy="3779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634" y="1709737"/>
            <a:ext cx="359695" cy="3779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2718" y="38245"/>
            <a:ext cx="1054699" cy="1676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3943" y="1657491"/>
            <a:ext cx="1054699" cy="16765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8203" y="1781188"/>
            <a:ext cx="1054699" cy="16765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6547" y="1849031"/>
            <a:ext cx="1054699" cy="16765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2941" y="1781187"/>
            <a:ext cx="1054699" cy="16765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3296" y="89915"/>
            <a:ext cx="1054699" cy="16765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5179" y="125924"/>
            <a:ext cx="1054699" cy="16765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3058" y="125924"/>
            <a:ext cx="1054699" cy="16765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/>
          <a:srcRect b="8639"/>
          <a:stretch/>
        </p:blipFill>
        <p:spPr>
          <a:xfrm>
            <a:off x="1195364" y="4006171"/>
            <a:ext cx="1426062" cy="184949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907" y="730693"/>
            <a:ext cx="2388891" cy="16809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/>
          <a:srcRect l="22887" t="25652" r="20916" b="33574"/>
          <a:stretch/>
        </p:blipFill>
        <p:spPr>
          <a:xfrm>
            <a:off x="9778914" y="3958038"/>
            <a:ext cx="1274522" cy="92474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8"/>
          <a:srcRect l="22887" t="25652" r="20916" b="33574"/>
          <a:stretch/>
        </p:blipFill>
        <p:spPr>
          <a:xfrm>
            <a:off x="8238380" y="5885119"/>
            <a:ext cx="1274522" cy="92474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8"/>
          <a:srcRect l="22887" t="25652" r="20916" b="33574"/>
          <a:stretch/>
        </p:blipFill>
        <p:spPr>
          <a:xfrm>
            <a:off x="8504392" y="4945644"/>
            <a:ext cx="1274522" cy="92474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/>
          <a:srcRect l="22887" t="25652" r="20916" b="33574"/>
          <a:stretch/>
        </p:blipFill>
        <p:spPr>
          <a:xfrm>
            <a:off x="8504392" y="3994047"/>
            <a:ext cx="1274522" cy="92474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8"/>
          <a:srcRect l="22887" t="25652" r="20916" b="33574"/>
          <a:stretch/>
        </p:blipFill>
        <p:spPr>
          <a:xfrm>
            <a:off x="7269202" y="4945644"/>
            <a:ext cx="1274522" cy="92474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/>
          <a:srcRect l="22887" t="25652" r="20916" b="33574"/>
          <a:stretch/>
        </p:blipFill>
        <p:spPr>
          <a:xfrm>
            <a:off x="7212096" y="4006169"/>
            <a:ext cx="1274522" cy="92474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8"/>
          <a:srcRect l="22887" t="25652" r="20916" b="33574"/>
          <a:stretch/>
        </p:blipFill>
        <p:spPr>
          <a:xfrm>
            <a:off x="10935252" y="3970359"/>
            <a:ext cx="1274522" cy="92474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8"/>
          <a:srcRect l="22887" t="25652" r="20916" b="33574"/>
          <a:stretch/>
        </p:blipFill>
        <p:spPr>
          <a:xfrm>
            <a:off x="9721808" y="4909635"/>
            <a:ext cx="1274522" cy="92474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8"/>
          <a:srcRect l="22887" t="25652" r="20916" b="33574"/>
          <a:stretch/>
        </p:blipFill>
        <p:spPr>
          <a:xfrm>
            <a:off x="10838474" y="4895106"/>
            <a:ext cx="1274522" cy="92474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/>
          <a:srcRect l="22887" t="25652" r="20916" b="33574"/>
          <a:stretch/>
        </p:blipFill>
        <p:spPr>
          <a:xfrm>
            <a:off x="9492343" y="5838630"/>
            <a:ext cx="1274522" cy="92474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3843" y="1010758"/>
            <a:ext cx="1054699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84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486" y="1865083"/>
            <a:ext cx="359695" cy="3779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334" y="5311920"/>
            <a:ext cx="359695" cy="3779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093" y="1904692"/>
            <a:ext cx="359695" cy="3779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094" y="5141072"/>
            <a:ext cx="359695" cy="3779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9029" y="103433"/>
            <a:ext cx="4299464" cy="14188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858" y="1522256"/>
            <a:ext cx="4299464" cy="14188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549" y="4299751"/>
            <a:ext cx="2389839" cy="16826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1870" y="3729365"/>
            <a:ext cx="4066623" cy="28234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855" y="574326"/>
            <a:ext cx="2080533" cy="218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57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790" y="262608"/>
            <a:ext cx="3654380" cy="2921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68980" y="464927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898" y="4185634"/>
            <a:ext cx="2476500" cy="2060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5396" t="12225" r="18613" b="11821"/>
          <a:stretch/>
        </p:blipFill>
        <p:spPr>
          <a:xfrm>
            <a:off x="8174447" y="4185634"/>
            <a:ext cx="1549101" cy="206048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3573194" y="2897945"/>
            <a:ext cx="1129204" cy="1287689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7329700" y="2881651"/>
            <a:ext cx="1743536" cy="157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40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995" y="322669"/>
            <a:ext cx="3700593" cy="42431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14" y="322669"/>
            <a:ext cx="3700593" cy="4243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557" y="1307408"/>
            <a:ext cx="3700593" cy="42431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7538" y="2407487"/>
            <a:ext cx="2149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b="1" dirty="0" smtClean="0">
                <a:solidFill>
                  <a:prstClr val="black"/>
                </a:solidFill>
              </a:rPr>
              <a:t>بيت الآحاد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30420" y="1360480"/>
            <a:ext cx="2149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b="1" dirty="0" smtClean="0">
                <a:solidFill>
                  <a:prstClr val="black"/>
                </a:solidFill>
              </a:rPr>
              <a:t>بيت الآحاد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4039" y="1369557"/>
            <a:ext cx="2149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b="1" dirty="0" smtClean="0">
                <a:solidFill>
                  <a:prstClr val="black"/>
                </a:solidFill>
              </a:rPr>
              <a:t>بيت الآحاد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0897" t="25077" r="31884" b="24708"/>
          <a:stretch/>
        </p:blipFill>
        <p:spPr>
          <a:xfrm>
            <a:off x="9777046" y="2680196"/>
            <a:ext cx="886264" cy="9566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0178" y="3857281"/>
            <a:ext cx="883997" cy="9571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7538" y="3770392"/>
            <a:ext cx="883997" cy="9571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8946" y="3371052"/>
            <a:ext cx="883997" cy="9571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6261" y="2389303"/>
            <a:ext cx="883997" cy="9571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938" y="2421232"/>
            <a:ext cx="883997" cy="95715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298196" y="4985953"/>
            <a:ext cx="13127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prstClr val="black"/>
                </a:solidFill>
              </a:rPr>
              <a:t>1</a:t>
            </a:r>
            <a:endParaRPr lang="en-US" sz="5000" b="1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41686" y="5785447"/>
            <a:ext cx="13127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prstClr val="black"/>
                </a:solidFill>
              </a:rPr>
              <a:t>2</a:t>
            </a:r>
            <a:endParaRPr lang="en-US" sz="5000" b="1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72540" y="4930454"/>
            <a:ext cx="13127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prstClr val="black"/>
                </a:solidFill>
              </a:rPr>
              <a:t>3</a:t>
            </a:r>
            <a:endParaRPr lang="en-US" sz="5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986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250" y="294534"/>
            <a:ext cx="3700593" cy="42431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9648" y="2145667"/>
            <a:ext cx="890093" cy="9571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56" y="294534"/>
            <a:ext cx="3700593" cy="4243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703" y="1448360"/>
            <a:ext cx="3700593" cy="4243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6803" y="2496963"/>
            <a:ext cx="2298391" cy="1072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1350" y="1343136"/>
            <a:ext cx="2298391" cy="10729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256" y="1343137"/>
            <a:ext cx="2298391" cy="10729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9421" y="3218656"/>
            <a:ext cx="890093" cy="9571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876" y="3255222"/>
            <a:ext cx="890093" cy="9571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630" y="3255222"/>
            <a:ext cx="890093" cy="9571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926" y="2315505"/>
            <a:ext cx="890093" cy="9571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730" y="2261501"/>
            <a:ext cx="890093" cy="9571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20" y="2298067"/>
            <a:ext cx="890093" cy="9571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5249" y="3255222"/>
            <a:ext cx="890093" cy="9571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7324" y="3218656"/>
            <a:ext cx="890093" cy="9571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0453" y="2145667"/>
            <a:ext cx="890093" cy="9571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6316" y="3371495"/>
            <a:ext cx="890093" cy="9571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783" y="3408470"/>
            <a:ext cx="890093" cy="9571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740" y="4513032"/>
            <a:ext cx="890093" cy="95715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7326" y="4531519"/>
            <a:ext cx="890093" cy="9571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491" y="3489211"/>
            <a:ext cx="890093" cy="95715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298196" y="4985953"/>
            <a:ext cx="13127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prstClr val="black"/>
                </a:solidFill>
              </a:rPr>
              <a:t>4</a:t>
            </a:r>
            <a:endParaRPr lang="en-US" sz="5000" b="1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94992" y="5843735"/>
            <a:ext cx="13127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prstClr val="black"/>
                </a:solidFill>
              </a:rPr>
              <a:t>5</a:t>
            </a:r>
            <a:endParaRPr lang="en-US" sz="5000" b="1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03199" y="4862744"/>
            <a:ext cx="13127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prstClr val="black"/>
                </a:solidFill>
              </a:rPr>
              <a:t>6</a:t>
            </a:r>
            <a:endParaRPr lang="en-US" sz="5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38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805" y="2356011"/>
            <a:ext cx="2298391" cy="10729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1009" y="3005015"/>
            <a:ext cx="615749" cy="6645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931" y="249986"/>
            <a:ext cx="3700593" cy="42431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7371" y="449279"/>
            <a:ext cx="3700593" cy="42431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5703" y="1307408"/>
            <a:ext cx="3700593" cy="4243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8471" y="1497882"/>
            <a:ext cx="2298391" cy="1072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31" y="1298589"/>
            <a:ext cx="2298391" cy="10729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8268" y="3752380"/>
            <a:ext cx="618384" cy="664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237" y="3739163"/>
            <a:ext cx="615749" cy="6645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206" y="3752380"/>
            <a:ext cx="615749" cy="6645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614" y="3792989"/>
            <a:ext cx="615749" cy="6645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0317" y="4590082"/>
            <a:ext cx="615749" cy="6645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965" y="3315144"/>
            <a:ext cx="615749" cy="6645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4706" y="3312301"/>
            <a:ext cx="615749" cy="6645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8737" y="3374078"/>
            <a:ext cx="615749" cy="6645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9918" y="2521810"/>
            <a:ext cx="615749" cy="6645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2072" y="2544156"/>
            <a:ext cx="615749" cy="6645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8972" y="2544156"/>
            <a:ext cx="615749" cy="6645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5622" y="2544156"/>
            <a:ext cx="615749" cy="6645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1854" y="4590082"/>
            <a:ext cx="615749" cy="6645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647" y="4590082"/>
            <a:ext cx="615749" cy="6645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8443" y="4590082"/>
            <a:ext cx="615749" cy="6645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667" y="3656939"/>
            <a:ext cx="615749" cy="66452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9029" y="3064214"/>
            <a:ext cx="615749" cy="66452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533" y="3026628"/>
            <a:ext cx="615749" cy="66452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98" y="3053364"/>
            <a:ext cx="615749" cy="6645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7802" y="2285900"/>
            <a:ext cx="615749" cy="66452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1747" y="2299781"/>
            <a:ext cx="615749" cy="66452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513" y="2285900"/>
            <a:ext cx="615749" cy="66452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98" y="2227983"/>
            <a:ext cx="615749" cy="66452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298196" y="4985953"/>
            <a:ext cx="13127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prstClr val="black"/>
                </a:solidFill>
              </a:rPr>
              <a:t>7</a:t>
            </a:r>
            <a:endParaRPr lang="en-US" sz="5000" b="1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53557" y="5764546"/>
            <a:ext cx="13127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prstClr val="black"/>
                </a:solidFill>
              </a:rPr>
              <a:t>8</a:t>
            </a:r>
            <a:endParaRPr lang="en-US" sz="5000" b="1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96675" y="4745048"/>
            <a:ext cx="13127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prstClr val="black"/>
                </a:solidFill>
              </a:rPr>
              <a:t>9</a:t>
            </a:r>
            <a:endParaRPr lang="en-US" sz="5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9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1082" y="164411"/>
            <a:ext cx="3664014" cy="4243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46" y="224197"/>
            <a:ext cx="3664014" cy="42431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8037" b="18372"/>
          <a:stretch/>
        </p:blipFill>
        <p:spPr>
          <a:xfrm>
            <a:off x="9671391" y="2129937"/>
            <a:ext cx="783395" cy="20059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7017" y="1303837"/>
            <a:ext cx="2452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b="1" dirty="0" smtClean="0"/>
              <a:t>بيت العشرات</a:t>
            </a:r>
            <a:endParaRPr lang="en-US" sz="4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009" y="2235447"/>
            <a:ext cx="3664014" cy="42431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37053" y="1303837"/>
            <a:ext cx="2452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b="1" dirty="0" smtClean="0"/>
              <a:t>بيت العشرات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58858" y="3428016"/>
            <a:ext cx="2452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b="1" dirty="0" smtClean="0"/>
              <a:t>بيت العشرات</a:t>
            </a:r>
            <a:endParaRPr lang="en-US" sz="4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6547" b="18905"/>
          <a:stretch/>
        </p:blipFill>
        <p:spPr>
          <a:xfrm>
            <a:off x="1844055" y="2143021"/>
            <a:ext cx="1557993" cy="1992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36447" b="18345"/>
          <a:stretch/>
        </p:blipFill>
        <p:spPr>
          <a:xfrm>
            <a:off x="5731215" y="4112822"/>
            <a:ext cx="1186475" cy="20066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05349" y="4685247"/>
            <a:ext cx="13154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/>
              <a:t>20</a:t>
            </a:r>
            <a:endParaRPr lang="en-US" sz="5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565396" y="872950"/>
            <a:ext cx="13154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/>
              <a:t>30</a:t>
            </a:r>
            <a:endParaRPr lang="en-US" sz="5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764775" y="5006507"/>
            <a:ext cx="13154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/>
              <a:t>40</a:t>
            </a:r>
            <a:endParaRPr lang="en-US" sz="5000" b="1" dirty="0"/>
          </a:p>
        </p:txBody>
      </p:sp>
    </p:spTree>
    <p:extLst>
      <p:ext uri="{BB962C8B-B14F-4D97-AF65-F5344CB8AC3E}">
        <p14:creationId xmlns:p14="http://schemas.microsoft.com/office/powerpoint/2010/main" val="2902952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090" y="280467"/>
            <a:ext cx="3664014" cy="42431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20" y="280467"/>
            <a:ext cx="3664014" cy="4243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505" y="2264011"/>
            <a:ext cx="3664014" cy="42431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3892" y="1556125"/>
            <a:ext cx="2452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b="1" dirty="0" smtClean="0"/>
              <a:t>بيت العشرات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653602" y="1657780"/>
            <a:ext cx="2452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b="1" dirty="0" smtClean="0"/>
              <a:t>بيت العشرات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36477" y="3507776"/>
            <a:ext cx="2452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b="1" dirty="0" smtClean="0"/>
              <a:t>بيت العشرات</a:t>
            </a:r>
            <a:endParaRPr lang="en-US" sz="4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58037" b="16082"/>
          <a:stretch/>
        </p:blipFill>
        <p:spPr>
          <a:xfrm>
            <a:off x="995097" y="2323367"/>
            <a:ext cx="783395" cy="20622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19421"/>
          <a:stretch/>
        </p:blipFill>
        <p:spPr>
          <a:xfrm>
            <a:off x="1857778" y="2319373"/>
            <a:ext cx="1866900" cy="19801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b="17609"/>
          <a:stretch/>
        </p:blipFill>
        <p:spPr>
          <a:xfrm>
            <a:off x="9150926" y="2280035"/>
            <a:ext cx="1866900" cy="20247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78383" r="-1743" b="20090"/>
          <a:stretch/>
        </p:blipFill>
        <p:spPr>
          <a:xfrm>
            <a:off x="6832520" y="4287956"/>
            <a:ext cx="436100" cy="19637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b="20567"/>
          <a:stretch/>
        </p:blipFill>
        <p:spPr>
          <a:xfrm>
            <a:off x="4954026" y="4318824"/>
            <a:ext cx="1866900" cy="19520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13644" y="4902420"/>
            <a:ext cx="13154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/>
              <a:t>70</a:t>
            </a:r>
            <a:endParaRPr lang="en-US" sz="5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517043" y="1276192"/>
            <a:ext cx="13154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/>
              <a:t>60</a:t>
            </a:r>
            <a:endParaRPr lang="en-US" sz="5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327358" y="4863957"/>
            <a:ext cx="13154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/>
              <a:t>50</a:t>
            </a:r>
            <a:endParaRPr lang="en-US" sz="5000" b="1" dirty="0"/>
          </a:p>
        </p:txBody>
      </p:sp>
    </p:spTree>
    <p:extLst>
      <p:ext uri="{BB962C8B-B14F-4D97-AF65-F5344CB8AC3E}">
        <p14:creationId xmlns:p14="http://schemas.microsoft.com/office/powerpoint/2010/main" val="3751174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604" y="579561"/>
            <a:ext cx="4936278" cy="57165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277" y="520505"/>
            <a:ext cx="4987274" cy="5775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9479" y="1919540"/>
            <a:ext cx="2452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b="1" dirty="0" smtClean="0"/>
              <a:t>بيت العشرات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125708" y="1734410"/>
            <a:ext cx="2452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b="1" dirty="0" smtClean="0"/>
              <a:t>بيت العشرات</a:t>
            </a:r>
            <a:endParaRPr lang="en-US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514" y="3334598"/>
            <a:ext cx="1871634" cy="25118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9843"/>
          <a:stretch/>
        </p:blipFill>
        <p:spPr>
          <a:xfrm>
            <a:off x="7583968" y="3334598"/>
            <a:ext cx="1349017" cy="25118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0770" y="3334598"/>
            <a:ext cx="2105232" cy="2546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7039" b="19421"/>
          <a:stretch/>
        </p:blipFill>
        <p:spPr>
          <a:xfrm>
            <a:off x="1398929" y="3334598"/>
            <a:ext cx="1548800" cy="25559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047331" y="538945"/>
            <a:ext cx="13154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/>
              <a:t>80</a:t>
            </a:r>
            <a:endParaRPr lang="en-US" sz="5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02277" y="477463"/>
            <a:ext cx="13154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/>
              <a:t>90</a:t>
            </a:r>
            <a:endParaRPr lang="en-US" sz="5000" b="1" dirty="0"/>
          </a:p>
        </p:txBody>
      </p:sp>
    </p:spTree>
    <p:extLst>
      <p:ext uri="{BB962C8B-B14F-4D97-AF65-F5344CB8AC3E}">
        <p14:creationId xmlns:p14="http://schemas.microsoft.com/office/powerpoint/2010/main" val="3257447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72</Words>
  <Application>Microsoft Office PowerPoint</Application>
  <PresentationFormat>Widescreen</PresentationFormat>
  <Paragraphs>47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H.AlSamawi</cp:lastModifiedBy>
  <cp:revision>29</cp:revision>
  <dcterms:created xsi:type="dcterms:W3CDTF">2021-02-10T20:09:20Z</dcterms:created>
  <dcterms:modified xsi:type="dcterms:W3CDTF">2022-01-11T11:12:59Z</dcterms:modified>
</cp:coreProperties>
</file>