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1" r:id="rId6"/>
    <p:sldId id="262" r:id="rId7"/>
    <p:sldId id="280" r:id="rId8"/>
    <p:sldId id="263" r:id="rId9"/>
    <p:sldId id="271" r:id="rId10"/>
    <p:sldId id="273" r:id="rId11"/>
    <p:sldId id="274" r:id="rId12"/>
    <p:sldId id="279" r:id="rId13"/>
    <p:sldId id="275" r:id="rId14"/>
    <p:sldId id="266" r:id="rId15"/>
    <p:sldId id="276" r:id="rId16"/>
    <p:sldId id="277" r:id="rId17"/>
    <p:sldId id="278" r:id="rId18"/>
    <p:sldId id="265" r:id="rId19"/>
    <p:sldId id="272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6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825" y="504471"/>
            <a:ext cx="4532280" cy="2812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5125781" y="3359333"/>
            <a:ext cx="1777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up</a:t>
            </a:r>
          </a:p>
        </p:txBody>
      </p:sp>
      <p:sp>
        <p:nvSpPr>
          <p:cNvPr id="6" name="Oval 5"/>
          <p:cNvSpPr/>
          <p:nvPr/>
        </p:nvSpPr>
        <p:spPr>
          <a:xfrm>
            <a:off x="5422006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4429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400D-F680-463C-8759-EE30B3A6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nut          cut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18613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3E0E-678D-4BF7-8988-4831AB6A5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mug      gum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 . .        . .  .</a:t>
            </a:r>
          </a:p>
        </p:txBody>
      </p:sp>
    </p:spTree>
    <p:extLst>
      <p:ext uri="{BB962C8B-B14F-4D97-AF65-F5344CB8AC3E}">
        <p14:creationId xmlns:p14="http://schemas.microsoft.com/office/powerpoint/2010/main" val="253610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D8FF-9CC3-4275-B8F9-D629AF9D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5853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gun       run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. . .        . . .</a:t>
            </a:r>
          </a:p>
        </p:txBody>
      </p:sp>
    </p:spTree>
    <p:extLst>
      <p:ext uri="{BB962C8B-B14F-4D97-AF65-F5344CB8AC3E}">
        <p14:creationId xmlns:p14="http://schemas.microsoft.com/office/powerpoint/2010/main" val="279170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F72F-3015-4E5F-8ABA-D83854D2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hug</a:t>
            </a:r>
            <a:r>
              <a:rPr lang="en-US" sz="8800" dirty="0">
                <a:latin typeface="Century Gothic" panose="020B0502020202020204" pitchFamily="34" charset="0"/>
              </a:rPr>
              <a:t>           </a:t>
            </a:r>
            <a:r>
              <a:rPr lang="en-US" sz="13800" b="1" dirty="0">
                <a:latin typeface="Century Gothic" panose="020B0502020202020204" pitchFamily="34" charset="0"/>
              </a:rPr>
              <a:t>rug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.  .   .             .  .  .</a:t>
            </a:r>
          </a:p>
        </p:txBody>
      </p:sp>
    </p:spTree>
    <p:extLst>
      <p:ext uri="{BB962C8B-B14F-4D97-AF65-F5344CB8AC3E}">
        <p14:creationId xmlns:p14="http://schemas.microsoft.com/office/powerpoint/2010/main" val="36072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1" y="210115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hunt</a:t>
            </a:r>
          </a:p>
        </p:txBody>
      </p:sp>
      <p:sp>
        <p:nvSpPr>
          <p:cNvPr id="4" name="Oval 3"/>
          <p:cNvSpPr/>
          <p:nvPr/>
        </p:nvSpPr>
        <p:spPr>
          <a:xfrm>
            <a:off x="6752823" y="448875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43093" y="447695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13669" y="447098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14823" y="447097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1EAA-D65F-4B80-B05A-C65A0307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stunt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.. . . .</a:t>
            </a:r>
          </a:p>
        </p:txBody>
      </p:sp>
    </p:spTree>
    <p:extLst>
      <p:ext uri="{BB962C8B-B14F-4D97-AF65-F5344CB8AC3E}">
        <p14:creationId xmlns:p14="http://schemas.microsoft.com/office/powerpoint/2010/main" val="28789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B3AD-3D35-4529-8D33-BF0AA88D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15"/>
            <a:ext cx="10515600" cy="5965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duck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14831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00F6-E231-4DDF-BE01-A644B28C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dust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 . . . .</a:t>
            </a:r>
          </a:p>
        </p:txBody>
      </p:sp>
    </p:spTree>
    <p:extLst>
      <p:ext uri="{BB962C8B-B14F-4D97-AF65-F5344CB8AC3E}">
        <p14:creationId xmlns:p14="http://schemas.microsoft.com/office/powerpoint/2010/main" val="302792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605" y="197236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mud</a:t>
            </a:r>
          </a:p>
        </p:txBody>
      </p:sp>
      <p:sp>
        <p:nvSpPr>
          <p:cNvPr id="4" name="Oval 3"/>
          <p:cNvSpPr/>
          <p:nvPr/>
        </p:nvSpPr>
        <p:spPr>
          <a:xfrm>
            <a:off x="7323786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8214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7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8E35-3720-40B7-B51A-B835D95A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56705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drum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9602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under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6" y="-1145143"/>
            <a:ext cx="7117297" cy="474718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41224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47952" y="50646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64687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87485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2" y="2141716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truck</a:t>
            </a:r>
          </a:p>
        </p:txBody>
      </p:sp>
      <p:sp>
        <p:nvSpPr>
          <p:cNvPr id="4" name="Oval 3"/>
          <p:cNvSpPr/>
          <p:nvPr/>
        </p:nvSpPr>
        <p:spPr>
          <a:xfrm>
            <a:off x="5207358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06721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3372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63177" y="45034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7" y="225570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must</a:t>
            </a:r>
          </a:p>
        </p:txBody>
      </p:sp>
      <p:sp>
        <p:nvSpPr>
          <p:cNvPr id="4" name="Oval 3"/>
          <p:cNvSpPr/>
          <p:nvPr/>
        </p:nvSpPr>
        <p:spPr>
          <a:xfrm>
            <a:off x="4756596" y="4448083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4501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93228" y="44501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2146" y="44501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4" y="225512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hump</a:t>
            </a:r>
          </a:p>
        </p:txBody>
      </p:sp>
      <p:sp>
        <p:nvSpPr>
          <p:cNvPr id="4" name="Oval 3"/>
          <p:cNvSpPr/>
          <p:nvPr/>
        </p:nvSpPr>
        <p:spPr>
          <a:xfrm>
            <a:off x="7610229" y="473931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88922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51357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26513" y="47393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16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3" y="198217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skunk</a:t>
            </a:r>
          </a:p>
        </p:txBody>
      </p:sp>
      <p:sp>
        <p:nvSpPr>
          <p:cNvPr id="4" name="Oval 3"/>
          <p:cNvSpPr/>
          <p:nvPr/>
        </p:nvSpPr>
        <p:spPr>
          <a:xfrm>
            <a:off x="4751023" y="437318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30111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8330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00545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255" y="4369772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141" y="697974"/>
            <a:ext cx="3850783" cy="2405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094" y="3318736"/>
            <a:ext cx="45848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umbrella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691940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5355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866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49532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9132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0095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71893" y="48038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4269" y="592428"/>
            <a:ext cx="4146997" cy="2910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86388" y="3503053"/>
            <a:ext cx="42500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mug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    </a:t>
            </a:r>
          </a:p>
        </p:txBody>
      </p:sp>
      <p:sp>
        <p:nvSpPr>
          <p:cNvPr id="6" name="Oval 5"/>
          <p:cNvSpPr/>
          <p:nvPr/>
        </p:nvSpPr>
        <p:spPr>
          <a:xfrm>
            <a:off x="4997003" y="526316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01553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5781" y="902182"/>
            <a:ext cx="4829576" cy="2741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4271" y="3786389"/>
            <a:ext cx="427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drum</a:t>
            </a:r>
          </a:p>
        </p:txBody>
      </p:sp>
      <p:sp>
        <p:nvSpPr>
          <p:cNvPr id="5" name="Oval 4"/>
          <p:cNvSpPr/>
          <p:nvPr/>
        </p:nvSpPr>
        <p:spPr>
          <a:xfrm>
            <a:off x="4579513" y="564094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8621" y="564094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40569" y="56409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970" y="564094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534" y="664770"/>
            <a:ext cx="5782613" cy="2799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028940" y="4018209"/>
            <a:ext cx="4675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duck</a:t>
            </a:r>
          </a:p>
        </p:txBody>
      </p:sp>
      <p:sp>
        <p:nvSpPr>
          <p:cNvPr id="6" name="Oval 5"/>
          <p:cNvSpPr/>
          <p:nvPr/>
        </p:nvSpPr>
        <p:spPr>
          <a:xfrm>
            <a:off x="5307167" y="60219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17840" y="601652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84641" y="60450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9576-DBC6-4454-9EA3-F47A2B57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381"/>
            <a:ext cx="10515600" cy="24825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skunk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           .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2ADAE-7DCC-4EA0-95FB-DB1B4C940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2" y="86191"/>
            <a:ext cx="5422142" cy="36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2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220" y="330793"/>
            <a:ext cx="3902298" cy="3065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9654" y="3425782"/>
            <a:ext cx="4275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5" name="Oval 4"/>
          <p:cNvSpPr/>
          <p:nvPr/>
        </p:nvSpPr>
        <p:spPr>
          <a:xfrm>
            <a:off x="6737797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9910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5369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9B1A-3F37-416C-A25C-72AE224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hut        but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. . .</a:t>
            </a:r>
          </a:p>
        </p:txBody>
      </p:sp>
    </p:spTree>
    <p:extLst>
      <p:ext uri="{BB962C8B-B14F-4D97-AF65-F5344CB8AC3E}">
        <p14:creationId xmlns:p14="http://schemas.microsoft.com/office/powerpoint/2010/main" val="99267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</Words>
  <Application>Microsoft Office PowerPoint</Application>
  <PresentationFormat>Widescreen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hunt</vt:lpstr>
      <vt:lpstr>PowerPoint Presentation</vt:lpstr>
      <vt:lpstr>PowerPoint Presentation</vt:lpstr>
      <vt:lpstr>PowerPoint Presentation</vt:lpstr>
      <vt:lpstr>mud</vt:lpstr>
      <vt:lpstr>PowerPoint Presentation</vt:lpstr>
      <vt:lpstr>truck</vt:lpstr>
      <vt:lpstr>must</vt:lpstr>
      <vt:lpstr>hump</vt:lpstr>
      <vt:lpstr>skunk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35</cp:revision>
  <dcterms:created xsi:type="dcterms:W3CDTF">2020-07-13T07:54:46Z</dcterms:created>
  <dcterms:modified xsi:type="dcterms:W3CDTF">2023-02-04T11:47:19Z</dcterms:modified>
</cp:coreProperties>
</file>