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6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2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D5D8-1DF5-413D-84E9-12825C7420D7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0356-C063-4008-8F67-804541AA8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7825" y="546674"/>
            <a:ext cx="3593205" cy="2812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5125781" y="3359333"/>
            <a:ext cx="17772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up</a:t>
            </a:r>
          </a:p>
        </p:txBody>
      </p:sp>
      <p:sp>
        <p:nvSpPr>
          <p:cNvPr id="6" name="Oval 5"/>
          <p:cNvSpPr/>
          <p:nvPr/>
        </p:nvSpPr>
        <p:spPr>
          <a:xfrm>
            <a:off x="5422006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4429" y="51665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5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332" y="2141716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truck</a:t>
            </a:r>
          </a:p>
        </p:txBody>
      </p:sp>
      <p:sp>
        <p:nvSpPr>
          <p:cNvPr id="4" name="Oval 3"/>
          <p:cNvSpPr/>
          <p:nvPr/>
        </p:nvSpPr>
        <p:spPr>
          <a:xfrm>
            <a:off x="5207358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06721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3372" y="452931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63177" y="45034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35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727" y="2255703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must</a:t>
            </a:r>
          </a:p>
        </p:txBody>
      </p:sp>
      <p:sp>
        <p:nvSpPr>
          <p:cNvPr id="4" name="Oval 3"/>
          <p:cNvSpPr/>
          <p:nvPr/>
        </p:nvSpPr>
        <p:spPr>
          <a:xfrm>
            <a:off x="4756596" y="4448083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4501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93228" y="44501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22146" y="44501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534" y="2255128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hump</a:t>
            </a:r>
          </a:p>
        </p:txBody>
      </p:sp>
      <p:sp>
        <p:nvSpPr>
          <p:cNvPr id="4" name="Oval 3"/>
          <p:cNvSpPr/>
          <p:nvPr/>
        </p:nvSpPr>
        <p:spPr>
          <a:xfrm>
            <a:off x="7610229" y="473931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88922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51357" y="47393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26513" y="47393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1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under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6" y="-1145143"/>
            <a:ext cx="7117297" cy="474718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641224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47952" y="506461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64687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87485" y="507587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1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141" y="697974"/>
            <a:ext cx="3850783" cy="2405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7094" y="3318736"/>
            <a:ext cx="458487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Century Gothic" panose="020B0502020202020204" pitchFamily="34" charset="0"/>
              </a:rPr>
              <a:t>umbrella</a:t>
            </a:r>
          </a:p>
          <a:p>
            <a:r>
              <a:rPr lang="en-US" sz="66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3691940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45355" y="4803818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3866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49532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91328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0095" y="480381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71893" y="48038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4269" y="592428"/>
            <a:ext cx="4146997" cy="2910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3786388" y="3503053"/>
            <a:ext cx="42500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mug</a:t>
            </a:r>
          </a:p>
          <a:p>
            <a:r>
              <a:rPr lang="en-US" sz="8800" b="1" dirty="0">
                <a:latin typeface="Century Gothic" panose="020B0502020202020204" pitchFamily="34" charset="0"/>
              </a:rPr>
              <a:t>    </a:t>
            </a:r>
          </a:p>
        </p:txBody>
      </p:sp>
      <p:sp>
        <p:nvSpPr>
          <p:cNvPr id="6" name="Oval 5"/>
          <p:cNvSpPr/>
          <p:nvPr/>
        </p:nvSpPr>
        <p:spPr>
          <a:xfrm>
            <a:off x="4997003" y="526316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01553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526316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5781" y="902182"/>
            <a:ext cx="4829576" cy="27417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4271" y="3786389"/>
            <a:ext cx="4275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atin typeface="Century Gothic" panose="020B0502020202020204" pitchFamily="34" charset="0"/>
              </a:rPr>
              <a:t>drum</a:t>
            </a:r>
          </a:p>
        </p:txBody>
      </p:sp>
      <p:sp>
        <p:nvSpPr>
          <p:cNvPr id="5" name="Oval 4"/>
          <p:cNvSpPr/>
          <p:nvPr/>
        </p:nvSpPr>
        <p:spPr>
          <a:xfrm>
            <a:off x="4579513" y="564094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8621" y="564094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40569" y="5640945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4970" y="5640944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6534" y="664770"/>
            <a:ext cx="5782613" cy="27996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4028940" y="4018209"/>
            <a:ext cx="4675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duck</a:t>
            </a:r>
          </a:p>
        </p:txBody>
      </p:sp>
      <p:sp>
        <p:nvSpPr>
          <p:cNvPr id="6" name="Oval 5"/>
          <p:cNvSpPr/>
          <p:nvPr/>
        </p:nvSpPr>
        <p:spPr>
          <a:xfrm>
            <a:off x="5307167" y="602192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17840" y="601652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84641" y="604507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4220" y="330793"/>
            <a:ext cx="3902298" cy="3065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29654" y="3425782"/>
            <a:ext cx="4275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5" name="Oval 4"/>
          <p:cNvSpPr/>
          <p:nvPr/>
        </p:nvSpPr>
        <p:spPr>
          <a:xfrm>
            <a:off x="6737797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49910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45369" y="505446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605" y="1972369"/>
            <a:ext cx="9144000" cy="2387600"/>
          </a:xfrm>
        </p:spPr>
        <p:txBody>
          <a:bodyPr>
            <a:normAutofit/>
          </a:bodyPr>
          <a:lstStyle/>
          <a:p>
            <a:r>
              <a:rPr lang="en-US" sz="16600" b="1" dirty="0">
                <a:latin typeface="Century Gothic" panose="020B0502020202020204" pitchFamily="34" charset="0"/>
              </a:rPr>
              <a:t>mud</a:t>
            </a:r>
          </a:p>
        </p:txBody>
      </p:sp>
      <p:sp>
        <p:nvSpPr>
          <p:cNvPr id="4" name="Oval 3"/>
          <p:cNvSpPr/>
          <p:nvPr/>
        </p:nvSpPr>
        <p:spPr>
          <a:xfrm>
            <a:off x="7323786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68214" y="4166786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121" y="2101157"/>
            <a:ext cx="9144000" cy="2387600"/>
          </a:xfrm>
        </p:spPr>
        <p:txBody>
          <a:bodyPr>
            <a:normAutofit/>
          </a:bodyPr>
          <a:lstStyle/>
          <a:p>
            <a:r>
              <a:rPr lang="en-US" sz="13800" b="1" dirty="0">
                <a:latin typeface="Century Gothic" panose="020B0502020202020204" pitchFamily="34" charset="0"/>
              </a:rPr>
              <a:t>hunt</a:t>
            </a:r>
          </a:p>
        </p:txBody>
      </p:sp>
      <p:sp>
        <p:nvSpPr>
          <p:cNvPr id="4" name="Oval 3"/>
          <p:cNvSpPr/>
          <p:nvPr/>
        </p:nvSpPr>
        <p:spPr>
          <a:xfrm>
            <a:off x="6752823" y="4488757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43093" y="4476951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13669" y="4470980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14823" y="4470979"/>
            <a:ext cx="206062" cy="19318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mud</vt:lpstr>
      <vt:lpstr>hunt</vt:lpstr>
      <vt:lpstr>truck</vt:lpstr>
      <vt:lpstr>must</vt:lpstr>
      <vt:lpstr>hump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N.Nimri</cp:lastModifiedBy>
  <cp:revision>30</cp:revision>
  <dcterms:created xsi:type="dcterms:W3CDTF">2020-07-13T07:54:46Z</dcterms:created>
  <dcterms:modified xsi:type="dcterms:W3CDTF">2020-12-14T10:36:12Z</dcterms:modified>
</cp:coreProperties>
</file>