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2" r:id="rId6"/>
    <p:sldId id="260" r:id="rId7"/>
    <p:sldId id="26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2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49E8-AE68-473D-902E-0B7663F8097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Tales and Legends</a:t>
            </a:r>
            <a:br>
              <a:rPr lang="en-US" dirty="0"/>
            </a:br>
            <a:r>
              <a:rPr lang="en-US" dirty="0"/>
              <a:t>unit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222983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F855F-AF7D-4CE1-B86C-1060FC9C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789" y="0"/>
            <a:ext cx="5350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2468" y="4868214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main feature of tales, fables and legends?</a:t>
            </a:r>
          </a:p>
          <a:p>
            <a:endParaRPr lang="en-US" sz="2400" dirty="0"/>
          </a:p>
          <a:p>
            <a:r>
              <a:rPr lang="en-US" sz="2400" dirty="0"/>
              <a:t>There is always a moral ( lesson) to be learned.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644EB-BCF3-49A1-9C24-C15B9C2B2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1"/>
          <a:stretch/>
        </p:blipFill>
        <p:spPr>
          <a:xfrm>
            <a:off x="-1" y="0"/>
            <a:ext cx="626296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9DA37-8873-4C62-97F2-3677BC457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7" r="6245"/>
          <a:stretch/>
        </p:blipFill>
        <p:spPr>
          <a:xfrm>
            <a:off x="6293292" y="1432653"/>
            <a:ext cx="5898708" cy="2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250A7F-0133-4098-9E15-33AD0BAD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30"/>
            <a:ext cx="11544300" cy="5979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3509" y="4254285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loyalty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7611" y="2245407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trickster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3581" y="3443336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6557" y="3341998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quest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8422" y="4706430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9704" y="2429711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legend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6151" y="90930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Student’s book page 59</a:t>
            </a:r>
          </a:p>
        </p:txBody>
      </p:sp>
    </p:spTree>
    <p:extLst>
      <p:ext uri="{BB962C8B-B14F-4D97-AF65-F5344CB8AC3E}">
        <p14:creationId xmlns:p14="http://schemas.microsoft.com/office/powerpoint/2010/main" val="22650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543" y="2960896"/>
            <a:ext cx="5021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https://www.youtube.com/watch?v=KAX8YUUWBtI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56" y="7650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https://video.search.yahoo.com/search/video?fr=mcafee&amp;p=introduction+to+fables#id=1&amp;vid=a9f042a3f37ca825f88b85a4adcf8c9e&amp;action=click</a:t>
            </a:r>
          </a:p>
        </p:txBody>
      </p:sp>
      <p:sp>
        <p:nvSpPr>
          <p:cNvPr id="2" name="Rectangle 1"/>
          <p:cNvSpPr/>
          <p:nvPr/>
        </p:nvSpPr>
        <p:spPr>
          <a:xfrm>
            <a:off x="757543" y="4602747"/>
            <a:ext cx="4938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https://www.youtube.com/watch?v=rf7ascNGbcM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4D513-3A7E-4B18-9251-B2C98758D22D}"/>
              </a:ext>
            </a:extLst>
          </p:cNvPr>
          <p:cNvSpPr/>
          <p:nvPr/>
        </p:nvSpPr>
        <p:spPr>
          <a:xfrm>
            <a:off x="757543" y="6059932"/>
            <a:ext cx="530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https://www.twinkl.com/teaching-wiki/traditional-tale</a:t>
            </a:r>
          </a:p>
        </p:txBody>
      </p:sp>
    </p:spTree>
    <p:extLst>
      <p:ext uri="{BB962C8B-B14F-4D97-AF65-F5344CB8AC3E}">
        <p14:creationId xmlns:p14="http://schemas.microsoft.com/office/powerpoint/2010/main" val="357505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1333C2-81E8-44A0-B9C8-983A0AAE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630"/>
            <a:ext cx="8997134" cy="6543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93" y="1917964"/>
            <a:ext cx="803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Dragons, witches, children, old men or women, giants, dwarves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6173" y="2720022"/>
            <a:ext cx="52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generosity, loyalty, honesty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2029" y="3854157"/>
            <a:ext cx="363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forests, islands, caves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004" y="5263165"/>
            <a:ext cx="87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something happened / why something is the way it 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896" y="6419417"/>
            <a:ext cx="87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Uses magic words or formulas </a:t>
            </a:r>
          </a:p>
        </p:txBody>
      </p:sp>
    </p:spTree>
    <p:extLst>
      <p:ext uri="{BB962C8B-B14F-4D97-AF65-F5344CB8AC3E}">
        <p14:creationId xmlns:p14="http://schemas.microsoft.com/office/powerpoint/2010/main" val="22217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90E4F-099B-4495-B3B7-80FF396C8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5" t="8839" r="195" b="-4667"/>
          <a:stretch/>
        </p:blipFill>
        <p:spPr>
          <a:xfrm>
            <a:off x="-21996" y="537328"/>
            <a:ext cx="11287027" cy="58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2276" y="515155"/>
          <a:ext cx="11230377" cy="5938266"/>
        </p:xfrm>
        <a:graphic>
          <a:graphicData uri="http://schemas.openxmlformats.org/drawingml/2006/table">
            <a:tbl>
              <a:tblPr firstRow="1" firstCol="1" bandRow="1"/>
              <a:tblGrid>
                <a:gridCol w="558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Myths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 Stories set in the ancient past to explain the world and events that people didn’t understand such as floods, earthquakes or how the world began.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plot often involves gods or supernatural beings and unbelievable events not based on anything factual.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Legends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Stories passed from person to person based on something that once possibly happened with heroic characters, fantastical places and unlikely events.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plot focuses on a main character who overcomes difficulties-often a monster. It can be about places, objects and animals.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Features in Myth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Features in Legend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935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Gods and goddesses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Explains a 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phenomenon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Fantastical creatures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Superhuman or unlikely powers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classic opening e.g.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“Long, long ago…”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“Once…..”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Gods and goddesses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Heroes and villains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be based on an historical event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Fantastical creatures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long ago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Superhuman or unlikely powers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Dangerous quest or challenge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Exaggerated or unlikely events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classic opening e.g.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“Long, long ago…..”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“Once……”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8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Tales and Legends unit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N.Mousa</cp:lastModifiedBy>
  <cp:revision>38</cp:revision>
  <dcterms:created xsi:type="dcterms:W3CDTF">2021-01-23T18:40:28Z</dcterms:created>
  <dcterms:modified xsi:type="dcterms:W3CDTF">2023-02-04T10:45:54Z</dcterms:modified>
</cp:coreProperties>
</file>