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1" r:id="rId6"/>
    <p:sldId id="262" r:id="rId7"/>
    <p:sldId id="280" r:id="rId8"/>
    <p:sldId id="263" r:id="rId9"/>
    <p:sldId id="271" r:id="rId10"/>
    <p:sldId id="273" r:id="rId11"/>
    <p:sldId id="274" r:id="rId12"/>
    <p:sldId id="279" r:id="rId13"/>
    <p:sldId id="275" r:id="rId14"/>
    <p:sldId id="266" r:id="rId15"/>
    <p:sldId id="276" r:id="rId16"/>
    <p:sldId id="277" r:id="rId17"/>
    <p:sldId id="278" r:id="rId18"/>
    <p:sldId id="265" r:id="rId19"/>
    <p:sldId id="272" r:id="rId20"/>
    <p:sldId id="267" r:id="rId21"/>
    <p:sldId id="268" r:id="rId22"/>
    <p:sldId id="269" r:id="rId23"/>
    <p:sldId id="27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6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8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7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6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4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4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4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2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4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3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1D5D8-1DF5-413D-84E9-12825C7420D7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9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7825" y="504471"/>
            <a:ext cx="4532280" cy="28126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5125781" y="3359333"/>
            <a:ext cx="17772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up</a:t>
            </a:r>
          </a:p>
        </p:txBody>
      </p:sp>
      <p:sp>
        <p:nvSpPr>
          <p:cNvPr id="6" name="Oval 5"/>
          <p:cNvSpPr/>
          <p:nvPr/>
        </p:nvSpPr>
        <p:spPr>
          <a:xfrm>
            <a:off x="5422006" y="51665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14429" y="51665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58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C400D-F680-463C-8759-EE30B3A60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nut          cut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186136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53E0E-678D-4BF7-8988-4831AB6A5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625"/>
            <a:ext cx="10515600" cy="5839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mug      gum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 . .        . .  .</a:t>
            </a:r>
          </a:p>
        </p:txBody>
      </p:sp>
    </p:spTree>
    <p:extLst>
      <p:ext uri="{BB962C8B-B14F-4D97-AF65-F5344CB8AC3E}">
        <p14:creationId xmlns:p14="http://schemas.microsoft.com/office/powerpoint/2010/main" val="2536100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DD8FF-9CC3-4275-B8F9-D629AF9D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557"/>
            <a:ext cx="10515600" cy="58534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gun       run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. . .        . . .</a:t>
            </a:r>
          </a:p>
        </p:txBody>
      </p:sp>
    </p:spTree>
    <p:extLst>
      <p:ext uri="{BB962C8B-B14F-4D97-AF65-F5344CB8AC3E}">
        <p14:creationId xmlns:p14="http://schemas.microsoft.com/office/powerpoint/2010/main" val="2791706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9F72F-3015-4E5F-8ABA-D83854D2D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2369"/>
            <a:ext cx="10515600" cy="5684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hug</a:t>
            </a:r>
            <a:r>
              <a:rPr lang="en-US" sz="8800" dirty="0">
                <a:latin typeface="Century Gothic" panose="020B0502020202020204" pitchFamily="34" charset="0"/>
              </a:rPr>
              <a:t>           </a:t>
            </a:r>
            <a:r>
              <a:rPr lang="en-US" sz="13800" b="1" dirty="0">
                <a:latin typeface="Century Gothic" panose="020B0502020202020204" pitchFamily="34" charset="0"/>
              </a:rPr>
              <a:t>rug</a:t>
            </a:r>
          </a:p>
          <a:p>
            <a:pPr marL="0" indent="0">
              <a:buNone/>
            </a:pPr>
            <a:r>
              <a:rPr lang="en-US" sz="8800" b="1" dirty="0">
                <a:latin typeface="Century Gothic" panose="020B0502020202020204" pitchFamily="34" charset="0"/>
              </a:rPr>
              <a:t> .  .   .             .  .  .</a:t>
            </a:r>
          </a:p>
        </p:txBody>
      </p:sp>
    </p:spTree>
    <p:extLst>
      <p:ext uri="{BB962C8B-B14F-4D97-AF65-F5344CB8AC3E}">
        <p14:creationId xmlns:p14="http://schemas.microsoft.com/office/powerpoint/2010/main" val="360723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121" y="2101157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hunt</a:t>
            </a:r>
          </a:p>
        </p:txBody>
      </p:sp>
      <p:sp>
        <p:nvSpPr>
          <p:cNvPr id="4" name="Oval 3"/>
          <p:cNvSpPr/>
          <p:nvPr/>
        </p:nvSpPr>
        <p:spPr>
          <a:xfrm>
            <a:off x="6752823" y="448875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643093" y="447695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13669" y="447098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14823" y="447097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21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C1EAA-D65F-4B80-B05A-C65A03075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234"/>
            <a:ext cx="10515600" cy="57127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stunt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     .. . . .</a:t>
            </a:r>
          </a:p>
        </p:txBody>
      </p:sp>
    </p:spTree>
    <p:extLst>
      <p:ext uri="{BB962C8B-B14F-4D97-AF65-F5344CB8AC3E}">
        <p14:creationId xmlns:p14="http://schemas.microsoft.com/office/powerpoint/2010/main" val="287893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1B3AD-3D35-4529-8D33-BF0AA88D9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015"/>
            <a:ext cx="10515600" cy="59659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duck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     . .  .</a:t>
            </a:r>
          </a:p>
        </p:txBody>
      </p:sp>
    </p:spTree>
    <p:extLst>
      <p:ext uri="{BB962C8B-B14F-4D97-AF65-F5344CB8AC3E}">
        <p14:creationId xmlns:p14="http://schemas.microsoft.com/office/powerpoint/2010/main" val="314831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C00F6-E231-4DDF-BE01-A644B28C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dust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      . . . .</a:t>
            </a:r>
          </a:p>
        </p:txBody>
      </p:sp>
    </p:spTree>
    <p:extLst>
      <p:ext uri="{BB962C8B-B14F-4D97-AF65-F5344CB8AC3E}">
        <p14:creationId xmlns:p14="http://schemas.microsoft.com/office/powerpoint/2010/main" val="3027923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9605" y="1972369"/>
            <a:ext cx="9144000" cy="2387600"/>
          </a:xfrm>
        </p:spPr>
        <p:txBody>
          <a:bodyPr>
            <a:normAutofit/>
          </a:bodyPr>
          <a:lstStyle/>
          <a:p>
            <a:r>
              <a:rPr lang="en-US" sz="16600" b="1" dirty="0">
                <a:latin typeface="Century Gothic" panose="020B0502020202020204" pitchFamily="34" charset="0"/>
              </a:rPr>
              <a:t>mud</a:t>
            </a:r>
          </a:p>
        </p:txBody>
      </p:sp>
      <p:sp>
        <p:nvSpPr>
          <p:cNvPr id="4" name="Oval 3"/>
          <p:cNvSpPr/>
          <p:nvPr/>
        </p:nvSpPr>
        <p:spPr>
          <a:xfrm>
            <a:off x="7323786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0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68214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27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8E35-3720-40B7-B51A-B835D95A8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437"/>
            <a:ext cx="10515600" cy="56705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drum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     . . . .</a:t>
            </a:r>
          </a:p>
        </p:txBody>
      </p:sp>
    </p:spTree>
    <p:extLst>
      <p:ext uri="{BB962C8B-B14F-4D97-AF65-F5344CB8AC3E}">
        <p14:creationId xmlns:p14="http://schemas.microsoft.com/office/powerpoint/2010/main" val="96028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under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-1145143"/>
            <a:ext cx="7117297" cy="474718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641224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47952" y="506461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64687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187485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16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332" y="2141716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truck</a:t>
            </a:r>
          </a:p>
        </p:txBody>
      </p:sp>
      <p:sp>
        <p:nvSpPr>
          <p:cNvPr id="4" name="Oval 3"/>
          <p:cNvSpPr/>
          <p:nvPr/>
        </p:nvSpPr>
        <p:spPr>
          <a:xfrm>
            <a:off x="5207358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06721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03372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63177" y="450344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35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6727" y="2255703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must</a:t>
            </a:r>
          </a:p>
        </p:txBody>
      </p:sp>
      <p:sp>
        <p:nvSpPr>
          <p:cNvPr id="4" name="Oval 3"/>
          <p:cNvSpPr/>
          <p:nvPr/>
        </p:nvSpPr>
        <p:spPr>
          <a:xfrm>
            <a:off x="4756596" y="4448083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0" y="44501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993228" y="44501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22146" y="44501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12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534" y="2255128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hump</a:t>
            </a:r>
          </a:p>
        </p:txBody>
      </p:sp>
      <p:sp>
        <p:nvSpPr>
          <p:cNvPr id="4" name="Oval 3"/>
          <p:cNvSpPr/>
          <p:nvPr/>
        </p:nvSpPr>
        <p:spPr>
          <a:xfrm>
            <a:off x="7610229" y="473931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88922" y="47393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51357" y="47393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26513" y="473931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16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353" y="1982172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skunk</a:t>
            </a:r>
          </a:p>
        </p:txBody>
      </p:sp>
      <p:sp>
        <p:nvSpPr>
          <p:cNvPr id="4" name="Oval 3"/>
          <p:cNvSpPr/>
          <p:nvPr/>
        </p:nvSpPr>
        <p:spPr>
          <a:xfrm>
            <a:off x="4751023" y="437318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30111" y="43697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68330" y="43697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00545" y="43697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41255" y="4369772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4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4141" y="697974"/>
            <a:ext cx="3850783" cy="24058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57094" y="3318736"/>
            <a:ext cx="458487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Century Gothic" panose="020B0502020202020204" pitchFamily="34" charset="0"/>
              </a:rPr>
              <a:t>umbrella</a:t>
            </a:r>
          </a:p>
          <a:p>
            <a:r>
              <a:rPr lang="en-US" sz="6600" b="1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3691940" y="48038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45355" y="48038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38668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49532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291328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0095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71893" y="48038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4269" y="592428"/>
            <a:ext cx="4146997" cy="2910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3786388" y="3503053"/>
            <a:ext cx="425002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mug</a:t>
            </a:r>
          </a:p>
          <a:p>
            <a:r>
              <a:rPr lang="en-US" sz="8800" b="1" dirty="0">
                <a:latin typeface="Century Gothic" panose="020B0502020202020204" pitchFamily="34" charset="0"/>
              </a:rPr>
              <a:t>    </a:t>
            </a:r>
          </a:p>
        </p:txBody>
      </p:sp>
      <p:sp>
        <p:nvSpPr>
          <p:cNvPr id="6" name="Oval 5"/>
          <p:cNvSpPr/>
          <p:nvPr/>
        </p:nvSpPr>
        <p:spPr>
          <a:xfrm>
            <a:off x="4997003" y="526316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01553" y="526316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05600" y="526316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6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5781" y="902182"/>
            <a:ext cx="4829576" cy="27417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24271" y="3786389"/>
            <a:ext cx="42757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drum</a:t>
            </a:r>
          </a:p>
        </p:txBody>
      </p:sp>
      <p:sp>
        <p:nvSpPr>
          <p:cNvPr id="5" name="Oval 4"/>
          <p:cNvSpPr/>
          <p:nvPr/>
        </p:nvSpPr>
        <p:spPr>
          <a:xfrm>
            <a:off x="4579513" y="564094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8621" y="564094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40569" y="564094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54970" y="564094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4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6534" y="664770"/>
            <a:ext cx="5782613" cy="27996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4028940" y="4018209"/>
            <a:ext cx="46750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duck</a:t>
            </a:r>
          </a:p>
        </p:txBody>
      </p:sp>
      <p:sp>
        <p:nvSpPr>
          <p:cNvPr id="6" name="Oval 5"/>
          <p:cNvSpPr/>
          <p:nvPr/>
        </p:nvSpPr>
        <p:spPr>
          <a:xfrm>
            <a:off x="5307167" y="60219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17840" y="601652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84641" y="60450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9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19576-DBC6-4454-9EA3-F47A2B57D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94381"/>
            <a:ext cx="10515600" cy="24825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800" b="1" dirty="0">
                <a:latin typeface="Century Gothic" panose="020B0502020202020204" pitchFamily="34" charset="0"/>
              </a:rPr>
              <a:t>skunk</a:t>
            </a:r>
          </a:p>
          <a:p>
            <a:pPr marL="0" indent="0">
              <a:buNone/>
            </a:pPr>
            <a:r>
              <a:rPr lang="en-US" sz="8800" b="1" dirty="0">
                <a:latin typeface="Century Gothic" panose="020B0502020202020204" pitchFamily="34" charset="0"/>
              </a:rPr>
              <a:t>            . 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2ADAE-7DCC-4EA0-95FB-DB1B4C940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2" y="86191"/>
            <a:ext cx="5422142" cy="3608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227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4220" y="330793"/>
            <a:ext cx="3902298" cy="30654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29654" y="3425782"/>
            <a:ext cx="42757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sun</a:t>
            </a:r>
          </a:p>
        </p:txBody>
      </p:sp>
      <p:sp>
        <p:nvSpPr>
          <p:cNvPr id="5" name="Oval 4"/>
          <p:cNvSpPr/>
          <p:nvPr/>
        </p:nvSpPr>
        <p:spPr>
          <a:xfrm>
            <a:off x="6737797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49910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45369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99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C9B1A-3F37-416C-A25C-72AE2241C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2708"/>
            <a:ext cx="10515600" cy="5614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hut        but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. . .</a:t>
            </a:r>
          </a:p>
        </p:txBody>
      </p:sp>
    </p:spTree>
    <p:extLst>
      <p:ext uri="{BB962C8B-B14F-4D97-AF65-F5344CB8AC3E}">
        <p14:creationId xmlns:p14="http://schemas.microsoft.com/office/powerpoint/2010/main" val="99267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88</Words>
  <Application>Microsoft Office PowerPoint</Application>
  <PresentationFormat>Widescreen</PresentationFormat>
  <Paragraphs>35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hunt</vt:lpstr>
      <vt:lpstr>PowerPoint Presentation</vt:lpstr>
      <vt:lpstr>PowerPoint Presentation</vt:lpstr>
      <vt:lpstr>PowerPoint Presentation</vt:lpstr>
      <vt:lpstr>mud</vt:lpstr>
      <vt:lpstr>PowerPoint Presentation</vt:lpstr>
      <vt:lpstr>truck</vt:lpstr>
      <vt:lpstr>must</vt:lpstr>
      <vt:lpstr>hump</vt:lpstr>
      <vt:lpstr>skunk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Admin</cp:lastModifiedBy>
  <cp:revision>33</cp:revision>
  <dcterms:created xsi:type="dcterms:W3CDTF">2020-07-13T07:54:46Z</dcterms:created>
  <dcterms:modified xsi:type="dcterms:W3CDTF">2020-12-14T10:08:19Z</dcterms:modified>
</cp:coreProperties>
</file>