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8" r:id="rId2"/>
    <p:sldId id="278" r:id="rId3"/>
    <p:sldId id="264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67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winkl" panose="020B060402020202020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B470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7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1422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early-years-communication-and-language-and-literacy-phonics/early-years-letters-and-sounds/early-years-letters-and-sounds-activities-and-worksheets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early-years-communication-and-language-and-literacy-phonics/early-years-letters-and-sounds/early-years-letters-and-sounds-activities-and-worksheet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C6907A51-E709-4539-88E7-4E3243AE6B8A}"/>
              </a:ext>
            </a:extLst>
          </p:cNvPr>
          <p:cNvSpPr/>
          <p:nvPr userDrawn="1"/>
        </p:nvSpPr>
        <p:spPr>
          <a:xfrm>
            <a:off x="237392" y="5996354"/>
            <a:ext cx="1257300" cy="791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E4E6AFC1-B513-48F1-B4F9-95F94734C404}"/>
              </a:ext>
            </a:extLst>
          </p:cNvPr>
          <p:cNvSpPr/>
          <p:nvPr userDrawn="1"/>
        </p:nvSpPr>
        <p:spPr>
          <a:xfrm>
            <a:off x="8291146" y="6016870"/>
            <a:ext cx="817684" cy="791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74CB5A0A-9733-41B4-8881-EF1A88B3A040}"/>
              </a:ext>
            </a:extLst>
          </p:cNvPr>
          <p:cNvSpPr/>
          <p:nvPr userDrawn="1"/>
        </p:nvSpPr>
        <p:spPr>
          <a:xfrm>
            <a:off x="237392" y="5996354"/>
            <a:ext cx="1257300" cy="791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D18C5B8-8A85-4E7D-B80F-73D4A02F3084}"/>
              </a:ext>
            </a:extLst>
          </p:cNvPr>
          <p:cNvSpPr/>
          <p:nvPr userDrawn="1"/>
        </p:nvSpPr>
        <p:spPr>
          <a:xfrm>
            <a:off x="8291146" y="6016870"/>
            <a:ext cx="817684" cy="791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tiff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tiff"/><Relationship Id="rId5" Type="http://schemas.openxmlformats.org/officeDocument/2006/relationships/image" Target="../media/image51.png"/><Relationship Id="rId4" Type="http://schemas.openxmlformats.org/officeDocument/2006/relationships/image" Target="../media/image50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61.tiff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5" Type="http://schemas.openxmlformats.org/officeDocument/2006/relationships/image" Target="../media/image61.tiff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75278" y="830407"/>
            <a:ext cx="8220075" cy="495108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snowman</a:t>
            </a:r>
          </a:p>
        </p:txBody>
      </p:sp>
      <p:sp>
        <p:nvSpPr>
          <p:cNvPr id="5" name="Rectangle 4"/>
          <p:cNvSpPr/>
          <p:nvPr/>
        </p:nvSpPr>
        <p:spPr>
          <a:xfrm>
            <a:off x="603682" y="478895"/>
            <a:ext cx="79632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Which two words make this compound word?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28E58-D13A-436E-ADEC-2BB90750F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4763" y="1431216"/>
            <a:ext cx="1945405" cy="2425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85F00A-B7DA-4045-92CD-B7217E7C1682}"/>
              </a:ext>
            </a:extLst>
          </p:cNvPr>
          <p:cNvSpPr/>
          <p:nvPr/>
        </p:nvSpPr>
        <p:spPr>
          <a:xfrm>
            <a:off x="2460312" y="4003484"/>
            <a:ext cx="1731490" cy="173149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FF9F5D-49C4-4760-B3C5-9A12EF7FE74E}"/>
              </a:ext>
            </a:extLst>
          </p:cNvPr>
          <p:cNvSpPr/>
          <p:nvPr/>
        </p:nvSpPr>
        <p:spPr>
          <a:xfrm>
            <a:off x="5009684" y="4003484"/>
            <a:ext cx="1731490" cy="173149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E19F1E-A0AB-4C99-997D-68D11EBC701D}"/>
              </a:ext>
            </a:extLst>
          </p:cNvPr>
          <p:cNvSpPr/>
          <p:nvPr/>
        </p:nvSpPr>
        <p:spPr>
          <a:xfrm>
            <a:off x="4474020" y="4657930"/>
            <a:ext cx="25344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600" b="1" dirty="0"/>
              <a:t>+</a:t>
            </a:r>
            <a:endParaRPr lang="en-GB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B8927C-B7B6-4A17-BD15-619815D83B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652" y="2997998"/>
            <a:ext cx="1355786" cy="770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A21730-DC21-451C-9CD9-89AD89C99A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1"/>
          <a:stretch/>
        </p:blipFill>
        <p:spPr>
          <a:xfrm>
            <a:off x="922512" y="4162132"/>
            <a:ext cx="904729" cy="15728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1ED21F-CA68-4D4E-8E9D-925C1D9931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2588" y="4484857"/>
            <a:ext cx="1302197" cy="14541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0400C8-65F0-46B3-8CDD-8DCDE84E9D4B}"/>
              </a:ext>
            </a:extLst>
          </p:cNvPr>
          <p:cNvSpPr/>
          <p:nvPr/>
        </p:nvSpPr>
        <p:spPr>
          <a:xfrm>
            <a:off x="603683" y="6019891"/>
            <a:ext cx="796326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b="1" dirty="0"/>
              <a:t>snow + man = snowman</a:t>
            </a:r>
            <a:endParaRPr lang="en-GB" sz="11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2F99AC-92D4-448B-ABBE-4C57571090FB}"/>
              </a:ext>
            </a:extLst>
          </p:cNvPr>
          <p:cNvGrpSpPr/>
          <p:nvPr/>
        </p:nvGrpSpPr>
        <p:grpSpPr>
          <a:xfrm>
            <a:off x="7020311" y="2909456"/>
            <a:ext cx="1466749" cy="1245023"/>
            <a:chOff x="7174768" y="3001811"/>
            <a:chExt cx="1320612" cy="111483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F5FE061-B240-4244-8320-266A25399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74768" y="3748439"/>
              <a:ext cx="384288" cy="35202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8793F7B-E366-4F19-A441-CE48897BA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86876" y="3756855"/>
              <a:ext cx="384288" cy="35202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0C06F89-6659-4021-AED6-2AFFF22BE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98984" y="3764620"/>
              <a:ext cx="384288" cy="35202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B3DEF62-9036-44F2-9485-AB3AEF5FB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11092" y="3756855"/>
              <a:ext cx="384288" cy="35202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A26CFA6-FCA0-4C7B-9B85-379AA622F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66912" y="3467404"/>
              <a:ext cx="384288" cy="35202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40BEA10-DAAF-4140-813C-DB55F3E25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79020" y="3487563"/>
              <a:ext cx="384288" cy="35202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6531C90-7FC1-4E7B-8C17-CDA705882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91128" y="3486547"/>
              <a:ext cx="384288" cy="35202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13939DD-287A-4B8A-934E-72DF96151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46858" y="3218271"/>
              <a:ext cx="384288" cy="35202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BC70F2F-EB13-4D6E-B190-3082158CC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35074" y="3236523"/>
              <a:ext cx="384288" cy="35202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37EB683-E7E7-4A34-A380-99D3ABB32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15080" y="3001811"/>
              <a:ext cx="384288" cy="3520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468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48681 0.1974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40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49722 -0.0069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61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0365" y="868001"/>
            <a:ext cx="79632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Which compound word is made up of these words?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85F00A-B7DA-4045-92CD-B7217E7C1682}"/>
              </a:ext>
            </a:extLst>
          </p:cNvPr>
          <p:cNvSpPr/>
          <p:nvPr/>
        </p:nvSpPr>
        <p:spPr>
          <a:xfrm>
            <a:off x="1016838" y="1528454"/>
            <a:ext cx="1731490" cy="173149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FF9F5D-49C4-4760-B3C5-9A12EF7FE74E}"/>
              </a:ext>
            </a:extLst>
          </p:cNvPr>
          <p:cNvSpPr/>
          <p:nvPr/>
        </p:nvSpPr>
        <p:spPr>
          <a:xfrm>
            <a:off x="3566210" y="1528454"/>
            <a:ext cx="1731490" cy="173149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E19F1E-A0AB-4C99-997D-68D11EBC701D}"/>
              </a:ext>
            </a:extLst>
          </p:cNvPr>
          <p:cNvSpPr/>
          <p:nvPr/>
        </p:nvSpPr>
        <p:spPr>
          <a:xfrm>
            <a:off x="3030546" y="2182900"/>
            <a:ext cx="25344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600" b="1" dirty="0"/>
              <a:t>+</a:t>
            </a:r>
            <a:endParaRPr lang="en-GB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B8927C-B7B6-4A17-BD15-619815D83B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3762" y="1684626"/>
            <a:ext cx="1401944" cy="14329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1ED21F-CA68-4D4E-8E9D-925C1D9931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3762" y="4519799"/>
            <a:ext cx="1302197" cy="14541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0400C8-65F0-46B3-8CDD-8DCDE84E9D4B}"/>
              </a:ext>
            </a:extLst>
          </p:cNvPr>
          <p:cNvSpPr/>
          <p:nvPr/>
        </p:nvSpPr>
        <p:spPr>
          <a:xfrm>
            <a:off x="445408" y="3611066"/>
            <a:ext cx="796326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800" b="1" dirty="0"/>
              <a:t>tooth + brush = toothbrush</a:t>
            </a:r>
            <a:endParaRPr lang="en-GB" sz="14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1A2CC4-BA87-4072-BEC8-F6507C8CC108}"/>
              </a:ext>
            </a:extLst>
          </p:cNvPr>
          <p:cNvSpPr/>
          <p:nvPr/>
        </p:nvSpPr>
        <p:spPr>
          <a:xfrm>
            <a:off x="5579918" y="2166145"/>
            <a:ext cx="25344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600" b="1" dirty="0"/>
              <a:t>=</a:t>
            </a:r>
            <a:endParaRPr lang="en-GB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938752-F472-4904-9077-FDECA79216DE}"/>
              </a:ext>
            </a:extLst>
          </p:cNvPr>
          <p:cNvSpPr/>
          <p:nvPr/>
        </p:nvSpPr>
        <p:spPr>
          <a:xfrm>
            <a:off x="6115582" y="1528454"/>
            <a:ext cx="1731490" cy="173149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28E58-D13A-436E-ADEC-2BB90750F8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442196">
            <a:off x="3494699" y="1866921"/>
            <a:ext cx="1864686" cy="10342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A21730-DC21-451C-9CD9-89AD89C99A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788283">
            <a:off x="3277046" y="4644341"/>
            <a:ext cx="1965851" cy="11172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079D355-1737-4DED-BBD7-CD79E83EA2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582" y="4134112"/>
            <a:ext cx="1519161" cy="211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5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9722 -0.409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61" y="-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D85F00A-B7DA-4045-92CD-B7217E7C1682}"/>
              </a:ext>
            </a:extLst>
          </p:cNvPr>
          <p:cNvSpPr/>
          <p:nvPr/>
        </p:nvSpPr>
        <p:spPr>
          <a:xfrm>
            <a:off x="1016838" y="1528454"/>
            <a:ext cx="1731490" cy="173149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FF9F5D-49C4-4760-B3C5-9A12EF7FE74E}"/>
              </a:ext>
            </a:extLst>
          </p:cNvPr>
          <p:cNvSpPr/>
          <p:nvPr/>
        </p:nvSpPr>
        <p:spPr>
          <a:xfrm>
            <a:off x="3566210" y="1528454"/>
            <a:ext cx="1731490" cy="173149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E19F1E-A0AB-4C99-997D-68D11EBC701D}"/>
              </a:ext>
            </a:extLst>
          </p:cNvPr>
          <p:cNvSpPr/>
          <p:nvPr/>
        </p:nvSpPr>
        <p:spPr>
          <a:xfrm>
            <a:off x="3030546" y="2182900"/>
            <a:ext cx="25344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600" b="1" dirty="0"/>
              <a:t>+</a:t>
            </a:r>
            <a:endParaRPr lang="en-GB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B8927C-B7B6-4A17-BD15-619815D83B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3762" y="1721627"/>
            <a:ext cx="1401944" cy="1358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1ED21F-CA68-4D4E-8E9D-925C1D9931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992" y="4516994"/>
            <a:ext cx="1885043" cy="13719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0400C8-65F0-46B3-8CDD-8DCDE84E9D4B}"/>
              </a:ext>
            </a:extLst>
          </p:cNvPr>
          <p:cNvSpPr/>
          <p:nvPr/>
        </p:nvSpPr>
        <p:spPr>
          <a:xfrm>
            <a:off x="445408" y="3611066"/>
            <a:ext cx="796326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800" b="1" dirty="0"/>
              <a:t>sun + flower = sunflower</a:t>
            </a:r>
            <a:endParaRPr lang="en-GB" sz="14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1A2CC4-BA87-4072-BEC8-F6507C8CC108}"/>
              </a:ext>
            </a:extLst>
          </p:cNvPr>
          <p:cNvSpPr/>
          <p:nvPr/>
        </p:nvSpPr>
        <p:spPr>
          <a:xfrm>
            <a:off x="5579918" y="2166145"/>
            <a:ext cx="25344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600" b="1" dirty="0"/>
              <a:t>=</a:t>
            </a:r>
            <a:endParaRPr lang="en-GB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938752-F472-4904-9077-FDECA79216DE}"/>
              </a:ext>
            </a:extLst>
          </p:cNvPr>
          <p:cNvSpPr/>
          <p:nvPr/>
        </p:nvSpPr>
        <p:spPr>
          <a:xfrm>
            <a:off x="6115582" y="1528454"/>
            <a:ext cx="1731490" cy="173149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28E58-D13A-436E-ADEC-2BB90750F8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37"/>
          <a:stretch/>
        </p:blipFill>
        <p:spPr>
          <a:xfrm>
            <a:off x="3929974" y="1639719"/>
            <a:ext cx="935480" cy="15305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079D355-1737-4DED-BBD7-CD79E83EA2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8577" y="4331535"/>
            <a:ext cx="1765624" cy="18294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4BA589-8318-406B-B2D8-D92D28647A5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77" b="23669"/>
          <a:stretch/>
        </p:blipFill>
        <p:spPr>
          <a:xfrm>
            <a:off x="1459799" y="4331535"/>
            <a:ext cx="809869" cy="164185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49B1C34-BCCF-4DDB-8B4E-D4687EAAFD79}"/>
              </a:ext>
            </a:extLst>
          </p:cNvPr>
          <p:cNvSpPr/>
          <p:nvPr/>
        </p:nvSpPr>
        <p:spPr>
          <a:xfrm>
            <a:off x="590365" y="868001"/>
            <a:ext cx="79632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Which compound word is made up of these words?</a:t>
            </a:r>
          </a:p>
        </p:txBody>
      </p:sp>
    </p:spTree>
    <p:extLst>
      <p:ext uri="{BB962C8B-B14F-4D97-AF65-F5344CB8AC3E}">
        <p14:creationId xmlns:p14="http://schemas.microsoft.com/office/powerpoint/2010/main" val="283088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0.56493 -0.400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7" y="-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D85F00A-B7DA-4045-92CD-B7217E7C1682}"/>
              </a:ext>
            </a:extLst>
          </p:cNvPr>
          <p:cNvSpPr/>
          <p:nvPr/>
        </p:nvSpPr>
        <p:spPr>
          <a:xfrm>
            <a:off x="1016838" y="1528454"/>
            <a:ext cx="1731490" cy="173149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FF9F5D-49C4-4760-B3C5-9A12EF7FE74E}"/>
              </a:ext>
            </a:extLst>
          </p:cNvPr>
          <p:cNvSpPr/>
          <p:nvPr/>
        </p:nvSpPr>
        <p:spPr>
          <a:xfrm>
            <a:off x="3566210" y="1528454"/>
            <a:ext cx="1731490" cy="173149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E19F1E-A0AB-4C99-997D-68D11EBC701D}"/>
              </a:ext>
            </a:extLst>
          </p:cNvPr>
          <p:cNvSpPr/>
          <p:nvPr/>
        </p:nvSpPr>
        <p:spPr>
          <a:xfrm>
            <a:off x="3030546" y="2182900"/>
            <a:ext cx="25344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600" b="1" dirty="0"/>
              <a:t>+</a:t>
            </a:r>
            <a:endParaRPr lang="en-GB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B8927C-B7B6-4A17-BD15-619815D83B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63761" y="1876088"/>
            <a:ext cx="1482433" cy="11103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1ED21F-CA68-4D4E-8E9D-925C1D9931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0103" y="4374108"/>
            <a:ext cx="1228281" cy="16349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0400C8-65F0-46B3-8CDD-8DCDE84E9D4B}"/>
              </a:ext>
            </a:extLst>
          </p:cNvPr>
          <p:cNvSpPr/>
          <p:nvPr/>
        </p:nvSpPr>
        <p:spPr>
          <a:xfrm>
            <a:off x="445408" y="3611066"/>
            <a:ext cx="796326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800" b="1" dirty="0"/>
              <a:t>cow + boy = cowboy</a:t>
            </a:r>
            <a:endParaRPr lang="en-GB" sz="14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1A2CC4-BA87-4072-BEC8-F6507C8CC108}"/>
              </a:ext>
            </a:extLst>
          </p:cNvPr>
          <p:cNvSpPr/>
          <p:nvPr/>
        </p:nvSpPr>
        <p:spPr>
          <a:xfrm>
            <a:off x="5579918" y="2166145"/>
            <a:ext cx="25344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600" b="1" dirty="0"/>
              <a:t>=</a:t>
            </a:r>
            <a:endParaRPr lang="en-GB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938752-F472-4904-9077-FDECA79216DE}"/>
              </a:ext>
            </a:extLst>
          </p:cNvPr>
          <p:cNvSpPr/>
          <p:nvPr/>
        </p:nvSpPr>
        <p:spPr>
          <a:xfrm>
            <a:off x="6115582" y="1528454"/>
            <a:ext cx="1731490" cy="173149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28E58-D13A-436E-ADEC-2BB90750F8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88" b="-4415"/>
          <a:stretch/>
        </p:blipFill>
        <p:spPr>
          <a:xfrm>
            <a:off x="4210097" y="1496122"/>
            <a:ext cx="723805" cy="18253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079D355-1737-4DED-BBD7-CD79E83EA2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2856" y="4393075"/>
            <a:ext cx="983256" cy="1684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4BA589-8318-406B-B2D8-D92D28647A5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70" r="-2681"/>
          <a:stretch/>
        </p:blipFill>
        <p:spPr>
          <a:xfrm>
            <a:off x="1072577" y="4613638"/>
            <a:ext cx="1546698" cy="12198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D96FDBB-7F48-4D6C-ADCE-7B1DF08A0AC7}"/>
              </a:ext>
            </a:extLst>
          </p:cNvPr>
          <p:cNvSpPr/>
          <p:nvPr/>
        </p:nvSpPr>
        <p:spPr>
          <a:xfrm>
            <a:off x="590365" y="868001"/>
            <a:ext cx="79632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Which compound word is made up of these words?</a:t>
            </a:r>
          </a:p>
        </p:txBody>
      </p:sp>
    </p:spTree>
    <p:extLst>
      <p:ext uri="{BB962C8B-B14F-4D97-AF65-F5344CB8AC3E}">
        <p14:creationId xmlns:p14="http://schemas.microsoft.com/office/powerpoint/2010/main" val="123717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0.02413 -0.413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-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0365" y="868001"/>
            <a:ext cx="79632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Can you remember which two words make up these compound words?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B8927C-B7B6-4A17-BD15-619815D83B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37203" y="4600896"/>
            <a:ext cx="1477964" cy="13891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1ED21F-CA68-4D4E-8E9D-925C1D9931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9934" y="1348468"/>
            <a:ext cx="1563698" cy="148173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0400C8-65F0-46B3-8CDD-8DCDE84E9D4B}"/>
              </a:ext>
            </a:extLst>
          </p:cNvPr>
          <p:cNvSpPr/>
          <p:nvPr/>
        </p:nvSpPr>
        <p:spPr>
          <a:xfrm>
            <a:off x="-2429464" y="3159614"/>
            <a:ext cx="796326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600" dirty="0"/>
              <a:t>cow + boy = cowboy</a:t>
            </a:r>
            <a:endParaRPr lang="en-GB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28E58-D13A-436E-ADEC-2BB90750F8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1" r="-9203"/>
          <a:stretch/>
        </p:blipFill>
        <p:spPr>
          <a:xfrm>
            <a:off x="3053716" y="1598139"/>
            <a:ext cx="1646690" cy="18253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079D355-1737-4DED-BBD7-CD79E83EA2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901" y="1329250"/>
            <a:ext cx="983256" cy="1684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4BA589-8318-406B-B2D8-D92D28647A5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1" r="-2768"/>
          <a:stretch/>
        </p:blipFill>
        <p:spPr>
          <a:xfrm>
            <a:off x="2636853" y="3977410"/>
            <a:ext cx="2269449" cy="10211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133170-60CE-45A3-AFF7-202AA6F6E2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5702" y="4742890"/>
            <a:ext cx="1477964" cy="11501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F3A200-8C8C-44DB-B042-CE2B5251CC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3724" y="3360730"/>
            <a:ext cx="1477964" cy="83996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9A90596-81DB-4E9C-AE7C-3D04EAB8E780}"/>
              </a:ext>
            </a:extLst>
          </p:cNvPr>
          <p:cNvSpPr/>
          <p:nvPr/>
        </p:nvSpPr>
        <p:spPr>
          <a:xfrm>
            <a:off x="0" y="3539709"/>
            <a:ext cx="796326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600" dirty="0"/>
              <a:t>snow + man = snowman</a:t>
            </a:r>
            <a:endParaRPr lang="en-GB" sz="1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C0A388-E181-446A-998A-37F297FE86B4}"/>
              </a:ext>
            </a:extLst>
          </p:cNvPr>
          <p:cNvSpPr/>
          <p:nvPr/>
        </p:nvSpPr>
        <p:spPr>
          <a:xfrm>
            <a:off x="4924996" y="2888388"/>
            <a:ext cx="303827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600" dirty="0"/>
              <a:t>pan + cake = pancake</a:t>
            </a:r>
            <a:endParaRPr lang="en-GB" sz="1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D23908-F247-4EBA-B3A0-E718EB2D5480}"/>
              </a:ext>
            </a:extLst>
          </p:cNvPr>
          <p:cNvSpPr/>
          <p:nvPr/>
        </p:nvSpPr>
        <p:spPr>
          <a:xfrm>
            <a:off x="-2405449" y="6072395"/>
            <a:ext cx="796326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600" dirty="0"/>
              <a:t>star + fish = starfish</a:t>
            </a:r>
            <a:endParaRPr lang="en-GB" sz="1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3465AF-8E70-4B02-A239-6558D67C6185}"/>
              </a:ext>
            </a:extLst>
          </p:cNvPr>
          <p:cNvSpPr/>
          <p:nvPr/>
        </p:nvSpPr>
        <p:spPr>
          <a:xfrm>
            <a:off x="2143848" y="6014212"/>
            <a:ext cx="796326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600" dirty="0"/>
              <a:t>lady + bird = ladybird</a:t>
            </a:r>
            <a:endParaRPr lang="en-GB" sz="1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260878-ED93-4B2F-B8CF-A88ECBD44A66}"/>
              </a:ext>
            </a:extLst>
          </p:cNvPr>
          <p:cNvSpPr/>
          <p:nvPr/>
        </p:nvSpPr>
        <p:spPr>
          <a:xfrm>
            <a:off x="-210057" y="5026112"/>
            <a:ext cx="796326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600" dirty="0"/>
              <a:t>rain + bow = rainbow</a:t>
            </a:r>
            <a:endParaRPr lang="en-GB" sz="1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CEC8E9-7C46-40CB-8171-970DC99FD054}"/>
              </a:ext>
            </a:extLst>
          </p:cNvPr>
          <p:cNvSpPr/>
          <p:nvPr/>
        </p:nvSpPr>
        <p:spPr>
          <a:xfrm>
            <a:off x="3231998" y="4270919"/>
            <a:ext cx="796326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600" dirty="0"/>
              <a:t>tooth + brush = toothbrush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3476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0885" y="848121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is a compound word?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C04914-EA83-45AE-AF54-D08F46BBD81D}"/>
              </a:ext>
            </a:extLst>
          </p:cNvPr>
          <p:cNvSpPr/>
          <p:nvPr/>
        </p:nvSpPr>
        <p:spPr>
          <a:xfrm>
            <a:off x="750885" y="1266851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 compound word is two or more words used together to make a different word with its own meaning. This is sometimes called a </a:t>
            </a:r>
            <a:r>
              <a:rPr lang="en-GB" b="1" dirty="0"/>
              <a:t>compound noun</a:t>
            </a:r>
            <a:r>
              <a:rPr lang="en-GB" dirty="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6AD9FA-B683-45F8-A48B-13D197665ABB}"/>
              </a:ext>
            </a:extLst>
          </p:cNvPr>
          <p:cNvSpPr/>
          <p:nvPr/>
        </p:nvSpPr>
        <p:spPr>
          <a:xfrm>
            <a:off x="755650" y="2679003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Let’s see an example: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2B57FF-715E-42E9-914F-768378558B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80" y="3952346"/>
            <a:ext cx="1273090" cy="22010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2167A8-DD8A-4198-9C07-B9115C3C5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432143" y="4459884"/>
            <a:ext cx="2270183" cy="11169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652212-4ABE-467E-9000-67CB5A93D1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3075" y="3952346"/>
            <a:ext cx="2010510" cy="22010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C8D344C-872E-44EB-B539-4BCF84926637}"/>
              </a:ext>
            </a:extLst>
          </p:cNvPr>
          <p:cNvSpPr/>
          <p:nvPr/>
        </p:nvSpPr>
        <p:spPr>
          <a:xfrm>
            <a:off x="1618263" y="3269508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b="1" dirty="0"/>
              <a:t>pop</a:t>
            </a:r>
            <a:endParaRPr lang="en-GB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87137D-FA09-4630-8354-2494D8C3A735}"/>
              </a:ext>
            </a:extLst>
          </p:cNvPr>
          <p:cNvSpPr/>
          <p:nvPr/>
        </p:nvSpPr>
        <p:spPr>
          <a:xfrm>
            <a:off x="3164457" y="3275144"/>
            <a:ext cx="25344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b="1" dirty="0"/>
              <a:t>+</a:t>
            </a:r>
            <a:endParaRPr lang="en-GB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AC3BF9-4906-477A-83ED-71450B1A8783}"/>
              </a:ext>
            </a:extLst>
          </p:cNvPr>
          <p:cNvSpPr/>
          <p:nvPr/>
        </p:nvSpPr>
        <p:spPr>
          <a:xfrm>
            <a:off x="4213500" y="3269508"/>
            <a:ext cx="104207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b="1" dirty="0"/>
              <a:t>corn</a:t>
            </a:r>
            <a:endParaRPr lang="en-GB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14A6AF-C011-423A-ADD1-F44213CCE3FC}"/>
              </a:ext>
            </a:extLst>
          </p:cNvPr>
          <p:cNvSpPr/>
          <p:nvPr/>
        </p:nvSpPr>
        <p:spPr>
          <a:xfrm>
            <a:off x="5759694" y="3280780"/>
            <a:ext cx="25344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b="1" dirty="0"/>
              <a:t>=</a:t>
            </a:r>
            <a:endParaRPr lang="en-GB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06F423-5872-4613-A669-A8670F4D3A8D}"/>
              </a:ext>
            </a:extLst>
          </p:cNvPr>
          <p:cNvSpPr/>
          <p:nvPr/>
        </p:nvSpPr>
        <p:spPr>
          <a:xfrm>
            <a:off x="6647948" y="3280780"/>
            <a:ext cx="126390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b="1" dirty="0"/>
              <a:t>popcorn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9627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75278" y="830407"/>
            <a:ext cx="8220075" cy="495108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rainbow</a:t>
            </a:r>
          </a:p>
        </p:txBody>
      </p:sp>
      <p:sp>
        <p:nvSpPr>
          <p:cNvPr id="5" name="Rectangle 4"/>
          <p:cNvSpPr/>
          <p:nvPr/>
        </p:nvSpPr>
        <p:spPr>
          <a:xfrm>
            <a:off x="603682" y="478895"/>
            <a:ext cx="79632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Which two words make this compound word?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28E58-D13A-436E-ADEC-2BB90750F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26" y="1522942"/>
            <a:ext cx="4338348" cy="20192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85F00A-B7DA-4045-92CD-B7217E7C1682}"/>
              </a:ext>
            </a:extLst>
          </p:cNvPr>
          <p:cNvSpPr/>
          <p:nvPr/>
        </p:nvSpPr>
        <p:spPr>
          <a:xfrm>
            <a:off x="2460312" y="4003484"/>
            <a:ext cx="1731490" cy="173149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FF9F5D-49C4-4760-B3C5-9A12EF7FE74E}"/>
              </a:ext>
            </a:extLst>
          </p:cNvPr>
          <p:cNvSpPr/>
          <p:nvPr/>
        </p:nvSpPr>
        <p:spPr>
          <a:xfrm>
            <a:off x="5009684" y="4003484"/>
            <a:ext cx="1731490" cy="173149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E19F1E-A0AB-4C99-997D-68D11EBC701D}"/>
              </a:ext>
            </a:extLst>
          </p:cNvPr>
          <p:cNvSpPr/>
          <p:nvPr/>
        </p:nvSpPr>
        <p:spPr>
          <a:xfrm>
            <a:off x="4474020" y="4657930"/>
            <a:ext cx="25344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600" b="1" dirty="0"/>
              <a:t>+</a:t>
            </a:r>
            <a:endParaRPr lang="en-GB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B8927C-B7B6-4A17-BD15-619815D83B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290" y="2993696"/>
            <a:ext cx="1372691" cy="13208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A21730-DC21-451C-9CD9-89AD89C99A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290" y="4734320"/>
            <a:ext cx="1316166" cy="10272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5FE061-B240-4244-8320-266A25399D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0019" y="2932861"/>
            <a:ext cx="1460356" cy="9050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1ED21F-CA68-4D4E-8E9D-925C1D9931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3693" y="4356401"/>
            <a:ext cx="1204464" cy="140520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5D514F1-CE49-4FBC-9AAA-51DD963C0E83}"/>
              </a:ext>
            </a:extLst>
          </p:cNvPr>
          <p:cNvSpPr/>
          <p:nvPr/>
        </p:nvSpPr>
        <p:spPr>
          <a:xfrm>
            <a:off x="3342374" y="6002168"/>
            <a:ext cx="450355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b="1" dirty="0"/>
              <a:t>rain + bow = rainbow</a:t>
            </a:r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0.21267 0.177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-0.21719 -0.0138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68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75278" y="830407"/>
            <a:ext cx="8220075" cy="495108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butterfly</a:t>
            </a:r>
          </a:p>
        </p:txBody>
      </p:sp>
      <p:sp>
        <p:nvSpPr>
          <p:cNvPr id="5" name="Rectangle 4"/>
          <p:cNvSpPr/>
          <p:nvPr/>
        </p:nvSpPr>
        <p:spPr>
          <a:xfrm>
            <a:off x="603682" y="478895"/>
            <a:ext cx="79632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Which two words make this compound word?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28E58-D13A-436E-ADEC-2BB90750F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7417" y="1549064"/>
            <a:ext cx="2553206" cy="20192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85F00A-B7DA-4045-92CD-B7217E7C1682}"/>
              </a:ext>
            </a:extLst>
          </p:cNvPr>
          <p:cNvSpPr/>
          <p:nvPr/>
        </p:nvSpPr>
        <p:spPr>
          <a:xfrm>
            <a:off x="2460312" y="4003484"/>
            <a:ext cx="1731490" cy="173149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FF9F5D-49C4-4760-B3C5-9A12EF7FE74E}"/>
              </a:ext>
            </a:extLst>
          </p:cNvPr>
          <p:cNvSpPr/>
          <p:nvPr/>
        </p:nvSpPr>
        <p:spPr>
          <a:xfrm>
            <a:off x="5009684" y="4003484"/>
            <a:ext cx="1731490" cy="173149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E19F1E-A0AB-4C99-997D-68D11EBC701D}"/>
              </a:ext>
            </a:extLst>
          </p:cNvPr>
          <p:cNvSpPr/>
          <p:nvPr/>
        </p:nvSpPr>
        <p:spPr>
          <a:xfrm>
            <a:off x="4474020" y="4657930"/>
            <a:ext cx="25344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600" b="1" dirty="0"/>
              <a:t>+</a:t>
            </a:r>
            <a:endParaRPr lang="en-GB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B8927C-B7B6-4A17-BD15-619815D83B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066" y="3004640"/>
            <a:ext cx="1321232" cy="14052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A21730-DC21-451C-9CD9-89AD89C99A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827" y="4830472"/>
            <a:ext cx="1573267" cy="9045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5FE061-B240-4244-8320-266A25399D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3266" y="2535678"/>
            <a:ext cx="1321231" cy="12414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1ED21F-CA68-4D4E-8E9D-925C1D9931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8595" y="4108037"/>
            <a:ext cx="963203" cy="169185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5D514F1-CE49-4FBC-9AAA-51DD963C0E83}"/>
              </a:ext>
            </a:extLst>
          </p:cNvPr>
          <p:cNvSpPr/>
          <p:nvPr/>
        </p:nvSpPr>
        <p:spPr>
          <a:xfrm>
            <a:off x="3200331" y="6019891"/>
            <a:ext cx="450355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b="1" dirty="0"/>
              <a:t>butter + fly = butterfly</a:t>
            </a:r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95749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21198 -0.0506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0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19791 0.2671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75278" y="830407"/>
            <a:ext cx="8220075" cy="495108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starfish</a:t>
            </a:r>
          </a:p>
        </p:txBody>
      </p:sp>
      <p:sp>
        <p:nvSpPr>
          <p:cNvPr id="5" name="Rectangle 4"/>
          <p:cNvSpPr/>
          <p:nvPr/>
        </p:nvSpPr>
        <p:spPr>
          <a:xfrm>
            <a:off x="603682" y="478895"/>
            <a:ext cx="79632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Which two words make this compound word?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28E58-D13A-436E-ADEC-2BB90750F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9810" y="1549064"/>
            <a:ext cx="2148419" cy="20192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85F00A-B7DA-4045-92CD-B7217E7C1682}"/>
              </a:ext>
            </a:extLst>
          </p:cNvPr>
          <p:cNvSpPr/>
          <p:nvPr/>
        </p:nvSpPr>
        <p:spPr>
          <a:xfrm>
            <a:off x="2460312" y="4003484"/>
            <a:ext cx="1731490" cy="173149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FF9F5D-49C4-4760-B3C5-9A12EF7FE74E}"/>
              </a:ext>
            </a:extLst>
          </p:cNvPr>
          <p:cNvSpPr/>
          <p:nvPr/>
        </p:nvSpPr>
        <p:spPr>
          <a:xfrm>
            <a:off x="5009684" y="4003484"/>
            <a:ext cx="1731490" cy="173149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E19F1E-A0AB-4C99-997D-68D11EBC701D}"/>
              </a:ext>
            </a:extLst>
          </p:cNvPr>
          <p:cNvSpPr/>
          <p:nvPr/>
        </p:nvSpPr>
        <p:spPr>
          <a:xfrm>
            <a:off x="4474020" y="4657930"/>
            <a:ext cx="25344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600" b="1" dirty="0"/>
              <a:t>+</a:t>
            </a:r>
            <a:endParaRPr lang="en-GB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B8927C-B7B6-4A17-BD15-619815D83B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82" y="3384100"/>
            <a:ext cx="1587004" cy="9835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A21730-DC21-451C-9CD9-89AD89C99A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040" y="4734535"/>
            <a:ext cx="1110287" cy="11245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5FE061-B240-4244-8320-266A25399D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2623" y="3056978"/>
            <a:ext cx="1514328" cy="14402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1ED21F-CA68-4D4E-8E9D-925C1D9931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3392" y="4833022"/>
            <a:ext cx="1290069" cy="9275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5D514F1-CE49-4FBC-9AAA-51DD963C0E83}"/>
              </a:ext>
            </a:extLst>
          </p:cNvPr>
          <p:cNvSpPr/>
          <p:nvPr/>
        </p:nvSpPr>
        <p:spPr>
          <a:xfrm>
            <a:off x="603683" y="6019891"/>
            <a:ext cx="796326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b="1" dirty="0"/>
              <a:t>star + fish = starfish</a:t>
            </a:r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84940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0.49375 0.1435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88" y="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49202 0.1685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01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75278" y="830407"/>
            <a:ext cx="8220075" cy="495108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dragonfly</a:t>
            </a:r>
          </a:p>
        </p:txBody>
      </p:sp>
      <p:sp>
        <p:nvSpPr>
          <p:cNvPr id="5" name="Rectangle 4"/>
          <p:cNvSpPr/>
          <p:nvPr/>
        </p:nvSpPr>
        <p:spPr>
          <a:xfrm>
            <a:off x="603682" y="478895"/>
            <a:ext cx="79632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Which two words make this compound word?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28E58-D13A-436E-ADEC-2BB90750F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1456" y="1660416"/>
            <a:ext cx="2965128" cy="18187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85F00A-B7DA-4045-92CD-B7217E7C1682}"/>
              </a:ext>
            </a:extLst>
          </p:cNvPr>
          <p:cNvSpPr/>
          <p:nvPr/>
        </p:nvSpPr>
        <p:spPr>
          <a:xfrm>
            <a:off x="2460312" y="4003484"/>
            <a:ext cx="1731490" cy="173149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FF9F5D-49C4-4760-B3C5-9A12EF7FE74E}"/>
              </a:ext>
            </a:extLst>
          </p:cNvPr>
          <p:cNvSpPr/>
          <p:nvPr/>
        </p:nvSpPr>
        <p:spPr>
          <a:xfrm>
            <a:off x="5009684" y="4003484"/>
            <a:ext cx="1731490" cy="173149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E19F1E-A0AB-4C99-997D-68D11EBC701D}"/>
              </a:ext>
            </a:extLst>
          </p:cNvPr>
          <p:cNvSpPr/>
          <p:nvPr/>
        </p:nvSpPr>
        <p:spPr>
          <a:xfrm>
            <a:off x="4474020" y="4657930"/>
            <a:ext cx="25344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600" b="1" dirty="0"/>
              <a:t>+</a:t>
            </a:r>
            <a:endParaRPr lang="en-GB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B8927C-B7B6-4A17-BD15-619815D83B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365" y="2716163"/>
            <a:ext cx="880942" cy="15260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A21730-DC21-451C-9CD9-89AD89C99A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014" y="4504639"/>
            <a:ext cx="1402559" cy="13178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5FE061-B240-4244-8320-266A25399D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8179" y="2016566"/>
            <a:ext cx="772567" cy="21476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1ED21F-CA68-4D4E-8E9D-925C1D9931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5948" y="4433335"/>
            <a:ext cx="1297028" cy="155718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BFE83FE-155A-4BA2-B87E-156F504BAE0C}"/>
              </a:ext>
            </a:extLst>
          </p:cNvPr>
          <p:cNvSpPr/>
          <p:nvPr/>
        </p:nvSpPr>
        <p:spPr>
          <a:xfrm>
            <a:off x="603683" y="6019891"/>
            <a:ext cx="796326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b="1" dirty="0"/>
              <a:t>dragon + fly = dragonfly</a:t>
            </a:r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229677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-0.48159 -0.044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80" y="-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0.48351 -0.029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75278" y="830407"/>
            <a:ext cx="8220075" cy="495108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pancake</a:t>
            </a:r>
          </a:p>
        </p:txBody>
      </p:sp>
      <p:sp>
        <p:nvSpPr>
          <p:cNvPr id="5" name="Rectangle 4"/>
          <p:cNvSpPr/>
          <p:nvPr/>
        </p:nvSpPr>
        <p:spPr>
          <a:xfrm>
            <a:off x="603682" y="478895"/>
            <a:ext cx="79632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Which two words make this compound word?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28E58-D13A-436E-ADEC-2BB90750F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0346" y="1610432"/>
            <a:ext cx="2058066" cy="19501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85F00A-B7DA-4045-92CD-B7217E7C1682}"/>
              </a:ext>
            </a:extLst>
          </p:cNvPr>
          <p:cNvSpPr/>
          <p:nvPr/>
        </p:nvSpPr>
        <p:spPr>
          <a:xfrm>
            <a:off x="2460312" y="4003484"/>
            <a:ext cx="1731490" cy="173149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FF9F5D-49C4-4760-B3C5-9A12EF7FE74E}"/>
              </a:ext>
            </a:extLst>
          </p:cNvPr>
          <p:cNvSpPr/>
          <p:nvPr/>
        </p:nvSpPr>
        <p:spPr>
          <a:xfrm>
            <a:off x="5009684" y="4003484"/>
            <a:ext cx="1731490" cy="173149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E19F1E-A0AB-4C99-997D-68D11EBC701D}"/>
              </a:ext>
            </a:extLst>
          </p:cNvPr>
          <p:cNvSpPr/>
          <p:nvPr/>
        </p:nvSpPr>
        <p:spPr>
          <a:xfrm>
            <a:off x="4474020" y="4657930"/>
            <a:ext cx="25344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600" b="1" dirty="0"/>
              <a:t>+</a:t>
            </a:r>
            <a:endParaRPr lang="en-GB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B8927C-B7B6-4A17-BD15-619815D83B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823" y="2262672"/>
            <a:ext cx="1459244" cy="1233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A21730-DC21-451C-9CD9-89AD89C99A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064" y="3736686"/>
            <a:ext cx="606365" cy="21648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5FE061-B240-4244-8320-266A25399D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9526" y="3215159"/>
            <a:ext cx="1008711" cy="10310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1ED21F-CA68-4D4E-8E9D-925C1D9931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4598" y="4719534"/>
            <a:ext cx="1379172" cy="10953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0400C8-65F0-46B3-8CDD-8DCDE84E9D4B}"/>
              </a:ext>
            </a:extLst>
          </p:cNvPr>
          <p:cNvSpPr/>
          <p:nvPr/>
        </p:nvSpPr>
        <p:spPr>
          <a:xfrm>
            <a:off x="603683" y="6019891"/>
            <a:ext cx="796326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b="1" dirty="0"/>
              <a:t>pan + cake = pancake</a:t>
            </a:r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105130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2066 0.296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20625 -0.0449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-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75278" y="830407"/>
            <a:ext cx="8220075" cy="495108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handbag</a:t>
            </a:r>
          </a:p>
        </p:txBody>
      </p:sp>
      <p:sp>
        <p:nvSpPr>
          <p:cNvPr id="5" name="Rectangle 4"/>
          <p:cNvSpPr/>
          <p:nvPr/>
        </p:nvSpPr>
        <p:spPr>
          <a:xfrm>
            <a:off x="603682" y="478895"/>
            <a:ext cx="79632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Which two words make this compound word?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28E58-D13A-436E-ADEC-2BB90750F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6255" y="1517548"/>
            <a:ext cx="1731490" cy="21319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85F00A-B7DA-4045-92CD-B7217E7C1682}"/>
              </a:ext>
            </a:extLst>
          </p:cNvPr>
          <p:cNvSpPr/>
          <p:nvPr/>
        </p:nvSpPr>
        <p:spPr>
          <a:xfrm>
            <a:off x="2460312" y="4003484"/>
            <a:ext cx="1731490" cy="173149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FF9F5D-49C4-4760-B3C5-9A12EF7FE74E}"/>
              </a:ext>
            </a:extLst>
          </p:cNvPr>
          <p:cNvSpPr/>
          <p:nvPr/>
        </p:nvSpPr>
        <p:spPr>
          <a:xfrm>
            <a:off x="5009684" y="4003484"/>
            <a:ext cx="1731490" cy="173149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E19F1E-A0AB-4C99-997D-68D11EBC701D}"/>
              </a:ext>
            </a:extLst>
          </p:cNvPr>
          <p:cNvSpPr/>
          <p:nvPr/>
        </p:nvSpPr>
        <p:spPr>
          <a:xfrm>
            <a:off x="4474020" y="4657930"/>
            <a:ext cx="25344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600" b="1" dirty="0"/>
              <a:t>+</a:t>
            </a:r>
            <a:endParaRPr lang="en-GB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B8927C-B7B6-4A17-BD15-619815D83B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82" y="3144129"/>
            <a:ext cx="1726084" cy="9573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A21730-DC21-451C-9CD9-89AD89C99A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711" y="4268269"/>
            <a:ext cx="884472" cy="15322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5FE061-B240-4244-8320-266A25399D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7857" y="2802798"/>
            <a:ext cx="1027432" cy="15156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1ED21F-CA68-4D4E-8E9D-925C1D9931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6195" y="4561051"/>
            <a:ext cx="1630756" cy="117392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0400C8-65F0-46B3-8CDD-8DCDE84E9D4B}"/>
              </a:ext>
            </a:extLst>
          </p:cNvPr>
          <p:cNvSpPr/>
          <p:nvPr/>
        </p:nvSpPr>
        <p:spPr>
          <a:xfrm>
            <a:off x="603683" y="6019891"/>
            <a:ext cx="796326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b="1" dirty="0"/>
              <a:t>hand + bag = handbag</a:t>
            </a:r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49192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20695 -0.018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47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-0.20191 0.1953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75278" y="830407"/>
            <a:ext cx="8220075" cy="495108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ladybird</a:t>
            </a:r>
          </a:p>
        </p:txBody>
      </p:sp>
      <p:sp>
        <p:nvSpPr>
          <p:cNvPr id="5" name="Rectangle 4"/>
          <p:cNvSpPr/>
          <p:nvPr/>
        </p:nvSpPr>
        <p:spPr>
          <a:xfrm>
            <a:off x="603682" y="478895"/>
            <a:ext cx="79632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Which two words make this compound word?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28E58-D13A-436E-ADEC-2BB90750F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0984" y="1750522"/>
            <a:ext cx="2366071" cy="18412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85F00A-B7DA-4045-92CD-B7217E7C1682}"/>
              </a:ext>
            </a:extLst>
          </p:cNvPr>
          <p:cNvSpPr/>
          <p:nvPr/>
        </p:nvSpPr>
        <p:spPr>
          <a:xfrm>
            <a:off x="2460312" y="4003484"/>
            <a:ext cx="1731490" cy="173149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FF9F5D-49C4-4760-B3C5-9A12EF7FE74E}"/>
              </a:ext>
            </a:extLst>
          </p:cNvPr>
          <p:cNvSpPr/>
          <p:nvPr/>
        </p:nvSpPr>
        <p:spPr>
          <a:xfrm>
            <a:off x="5009684" y="4003484"/>
            <a:ext cx="1731490" cy="173149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E19F1E-A0AB-4C99-997D-68D11EBC701D}"/>
              </a:ext>
            </a:extLst>
          </p:cNvPr>
          <p:cNvSpPr/>
          <p:nvPr/>
        </p:nvSpPr>
        <p:spPr>
          <a:xfrm>
            <a:off x="4474020" y="4657930"/>
            <a:ext cx="25344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600" b="1" dirty="0"/>
              <a:t>+</a:t>
            </a:r>
            <a:endParaRPr lang="en-GB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B8927C-B7B6-4A17-BD15-619815D83B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816" y="3144130"/>
            <a:ext cx="911022" cy="8448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A21730-DC21-451C-9CD9-89AD89C99A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64"/>
          <a:stretch/>
        </p:blipFill>
        <p:spPr>
          <a:xfrm>
            <a:off x="787114" y="4338491"/>
            <a:ext cx="1048851" cy="15240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5FE061-B240-4244-8320-266A25399D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1017" y="3258557"/>
            <a:ext cx="1502044" cy="10799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1ED21F-CA68-4D4E-8E9D-925C1D9931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7243" y="4742472"/>
            <a:ext cx="1325818" cy="1065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0400C8-65F0-46B3-8CDD-8DCDE84E9D4B}"/>
              </a:ext>
            </a:extLst>
          </p:cNvPr>
          <p:cNvSpPr/>
          <p:nvPr/>
        </p:nvSpPr>
        <p:spPr>
          <a:xfrm>
            <a:off x="603683" y="6019891"/>
            <a:ext cx="796326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b="1" dirty="0"/>
              <a:t>lady + bird = ladybird</a:t>
            </a:r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118877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022E-16 L 0.2165 -0.033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20139 0.1682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9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94</TotalTime>
  <Words>262</Words>
  <Application>Microsoft Office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rainbow</vt:lpstr>
      <vt:lpstr>butterfly</vt:lpstr>
      <vt:lpstr>starfish</vt:lpstr>
      <vt:lpstr>dragonfly</vt:lpstr>
      <vt:lpstr>pancake</vt:lpstr>
      <vt:lpstr>handbag</vt:lpstr>
      <vt:lpstr>ladybird</vt:lpstr>
      <vt:lpstr>snowman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Faye Leather</dc:creator>
  <cp:lastModifiedBy>Nour Masri</cp:lastModifiedBy>
  <cp:revision>12</cp:revision>
  <dcterms:created xsi:type="dcterms:W3CDTF">2021-05-28T08:19:28Z</dcterms:created>
  <dcterms:modified xsi:type="dcterms:W3CDTF">2023-02-01T06:32:59Z</dcterms:modified>
</cp:coreProperties>
</file>