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2" r:id="rId4"/>
    <p:sldId id="266" r:id="rId5"/>
    <p:sldId id="267" r:id="rId6"/>
    <p:sldId id="256" r:id="rId7"/>
    <p:sldId id="257" r:id="rId8"/>
    <p:sldId id="258" r:id="rId9"/>
    <p:sldId id="259" r:id="rId10"/>
    <p:sldId id="260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6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5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0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4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9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5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2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5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5304-8BC4-408F-BF1E-6FBE12B7BC2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2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5304-8BC4-408F-BF1E-6FBE12B7BC2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38E11-AC93-4097-8C6F-48969F5F0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3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0702-EBE7-4413-8DE8-7D45E2EF14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Pronouns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2E4CF-AC7C-484D-A819-852258D2C8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0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005C4-4890-473B-9D56-7A779930F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034"/>
            <a:ext cx="11221922" cy="6392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1047" y="2376876"/>
            <a:ext cx="2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1521" y="3174418"/>
            <a:ext cx="2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0493" y="3710350"/>
            <a:ext cx="2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4378" y="4693841"/>
            <a:ext cx="2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3832" y="5646595"/>
            <a:ext cx="2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24060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0666" y="469713"/>
            <a:ext cx="2531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Student’s book page 139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85733" y="3218396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38155" y="3218396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24128" y="3939084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3142" y="4250573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23743" y="4617016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55126" y="4628442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89590" y="4617016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38156" y="5006835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19490" y="4990909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3142" y="5470474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6331" y="5470474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5547" y="5470474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99794" y="5908356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76815" y="5943946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1790" y="6411351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01063" y="6320480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0A5A32-F4B5-4C38-9BBD-AFE8E6346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08"/>
            <a:ext cx="9522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30A5A32-F4B5-4C38-9BBD-AFE8E6346A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26" r="34081"/>
          <a:stretch/>
        </p:blipFill>
        <p:spPr>
          <a:xfrm>
            <a:off x="0" y="232985"/>
            <a:ext cx="8267307" cy="65825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60666" y="469713"/>
            <a:ext cx="2531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Student’s book page 139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555126" y="1851509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69766" y="1864792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0714" y="3203793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28754" y="2827125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04213" y="3759177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29943" y="3759177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30954" y="4592865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06771" y="4989707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65851" y="5492255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13711" y="5470474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55126" y="6321604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3742" y="6815554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8EBA14-188C-45C7-8169-FC827394F51D}"/>
              </a:ext>
            </a:extLst>
          </p:cNvPr>
          <p:cNvCxnSpPr/>
          <p:nvPr/>
        </p:nvCxnSpPr>
        <p:spPr>
          <a:xfrm>
            <a:off x="1140713" y="2352701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6EA01C-FAF3-49EA-A7F0-B56DA5192562}"/>
              </a:ext>
            </a:extLst>
          </p:cNvPr>
          <p:cNvCxnSpPr/>
          <p:nvPr/>
        </p:nvCxnSpPr>
        <p:spPr>
          <a:xfrm>
            <a:off x="5620409" y="2352701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6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9634833" y="354341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Student’s book 62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FD5F2A-377B-4B65-85C7-CE3A26DE1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037" y="80964"/>
            <a:ext cx="8999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1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71EE0-A731-46D9-8C03-334CF32D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36" y="3421784"/>
            <a:ext cx="11116395" cy="3378617"/>
          </a:xfrm>
          <a:prstGeom prst="rect">
            <a:avLst/>
          </a:prstGeo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8229600" y="152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Student’s book 62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62438" y="4627564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10294" y="5013640"/>
            <a:ext cx="99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She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93027" y="4989964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they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34544" y="5352364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they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25286" y="5814327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He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41EA0-5B92-4DBE-964E-B04C93536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01"/>
          <a:stretch/>
        </p:blipFill>
        <p:spPr>
          <a:xfrm>
            <a:off x="67560" y="-25382"/>
            <a:ext cx="9802304" cy="34644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FA7A95-AA0B-4A58-BE81-32DA2787B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427" y="6179164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them</a:t>
            </a:r>
          </a:p>
        </p:txBody>
      </p:sp>
    </p:spTree>
    <p:extLst>
      <p:ext uri="{BB962C8B-B14F-4D97-AF65-F5344CB8AC3E}">
        <p14:creationId xmlns:p14="http://schemas.microsoft.com/office/powerpoint/2010/main" val="14315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B1F2F-5342-4080-A797-4CCEA78F9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1" y="82730"/>
            <a:ext cx="9284616" cy="641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2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C7DAF8-8345-4F36-BAB9-691DDAAA4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54" y="411686"/>
            <a:ext cx="10609181" cy="14982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9B272-3D51-48D7-A872-DADD48DC0F93}"/>
              </a:ext>
            </a:extLst>
          </p:cNvPr>
          <p:cNvSpPr txBox="1"/>
          <p:nvPr/>
        </p:nvSpPr>
        <p:spPr>
          <a:xfrm>
            <a:off x="103694" y="3009080"/>
            <a:ext cx="11547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I, you, me, him, he</a:t>
            </a:r>
            <a:r>
              <a:rPr lang="en-US" sz="4000">
                <a:solidFill>
                  <a:schemeClr val="accent1">
                    <a:lumMod val="50000"/>
                  </a:schemeClr>
                </a:solidFill>
              </a:rPr>
              <a:t>, it,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them ( personal pronouns)</a:t>
            </a:r>
          </a:p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His ( possessive pronoun)</a:t>
            </a:r>
          </a:p>
        </p:txBody>
      </p:sp>
    </p:spTree>
    <p:extLst>
      <p:ext uri="{BB962C8B-B14F-4D97-AF65-F5344CB8AC3E}">
        <p14:creationId xmlns:p14="http://schemas.microsoft.com/office/powerpoint/2010/main" val="80003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FB86D2-6304-458A-81A9-68A046078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2"/>
          <a:stretch/>
        </p:blipFill>
        <p:spPr>
          <a:xfrm>
            <a:off x="-1" y="0"/>
            <a:ext cx="9988331" cy="6645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7808" y="2757431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2790" y="3412855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8650" y="4028951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0490" y="4708774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2790" y="5360583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3390" y="6003240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5184" y="-20847"/>
            <a:ext cx="2425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Workbook page 30</a:t>
            </a:r>
          </a:p>
        </p:txBody>
      </p:sp>
    </p:spTree>
    <p:extLst>
      <p:ext uri="{BB962C8B-B14F-4D97-AF65-F5344CB8AC3E}">
        <p14:creationId xmlns:p14="http://schemas.microsoft.com/office/powerpoint/2010/main" val="10355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1D1C50-1603-4966-AFB5-0021C2D82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25"/>
            <a:ext cx="11133056" cy="5622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8105" y="1378483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5718" y="2628515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himself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0570" y="3807136"/>
            <a:ext cx="183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455" y="4502794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26297" y="4428317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0265" y="5786765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21032" y="460514"/>
            <a:ext cx="198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Workbook page 30</a:t>
            </a:r>
          </a:p>
        </p:txBody>
      </p:sp>
    </p:spTree>
    <p:extLst>
      <p:ext uri="{BB962C8B-B14F-4D97-AF65-F5344CB8AC3E}">
        <p14:creationId xmlns:p14="http://schemas.microsoft.com/office/powerpoint/2010/main" val="25241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534915-9D6E-4340-A7EF-E8D44DEFE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" y="0"/>
            <a:ext cx="899885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84671" y="412124"/>
            <a:ext cx="2531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Student’s book page 138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63" y="4468040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donkey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61114" y="5801153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16545" y="4929705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50408" y="6268397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741292" y="5339488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jewels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28791" y="5892182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hikers</a:t>
            </a:r>
          </a:p>
        </p:txBody>
      </p:sp>
    </p:spTree>
    <p:extLst>
      <p:ext uri="{BB962C8B-B14F-4D97-AF65-F5344CB8AC3E}">
        <p14:creationId xmlns:p14="http://schemas.microsoft.com/office/powerpoint/2010/main" val="33332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F37EF9-6E1A-403F-AD30-883516412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190" y="874174"/>
            <a:ext cx="12230939" cy="5715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84671" y="412124"/>
            <a:ext cx="2531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Student’s book page 138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50576" y="5161227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86791" y="5161227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98500" y="5161227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8831" y="5161227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Raphael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9099" y="5167812"/>
            <a:ext cx="2722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Mr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dirty="0" err="1">
                <a:solidFill>
                  <a:srgbClr val="FF0000"/>
                </a:solidFill>
              </a:rPr>
              <a:t>Mrs</a:t>
            </a:r>
            <a:r>
              <a:rPr lang="en-US" sz="2400" dirty="0">
                <a:solidFill>
                  <a:srgbClr val="FF0000"/>
                </a:solidFill>
              </a:rPr>
              <a:t> Smith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64557" y="4663855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243753" y="6508939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16633" y="6443690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86792" y="6441587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58219" y="6429820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Angelique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34078" y="6471969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2162" y="6413039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Philippe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8354" y="6428141"/>
            <a:ext cx="21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Philippe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757511" y="6464238"/>
            <a:ext cx="566057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43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90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Pronouns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THINKPAD</dc:creator>
  <cp:lastModifiedBy>N.Mousa</cp:lastModifiedBy>
  <cp:revision>24</cp:revision>
  <dcterms:created xsi:type="dcterms:W3CDTF">2021-02-02T19:14:52Z</dcterms:created>
  <dcterms:modified xsi:type="dcterms:W3CDTF">2023-02-02T11:59:43Z</dcterms:modified>
</cp:coreProperties>
</file>