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0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8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6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2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6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0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7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9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7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4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6A04-9E6B-4038-8EB3-FCD082083679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5F1D8-9805-480D-A65E-1B0B040C9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Pronouns </a:t>
            </a:r>
            <a:r>
              <a:rPr lang="en-US"/>
              <a:t>Worksheet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1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3" y="37276"/>
            <a:ext cx="8937938" cy="68207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68457" y="637922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3657" y="1645318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02743" y="2023398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5486" y="2655409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5714" y="315082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1475" y="360147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8103" y="412469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2230" y="470651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18858" y="510669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0" y="568851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90343" y="618463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</p:spTree>
    <p:extLst>
      <p:ext uri="{BB962C8B-B14F-4D97-AF65-F5344CB8AC3E}">
        <p14:creationId xmlns:p14="http://schemas.microsoft.com/office/powerpoint/2010/main" val="80073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92" y="8808"/>
            <a:ext cx="10587391" cy="65336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62286" y="1770037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80000" y="2481237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2286" y="3014028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60458" y="3626474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0000" y="4250242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3830" y="495366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53314" y="548645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</p:spTree>
    <p:extLst>
      <p:ext uri="{BB962C8B-B14F-4D97-AF65-F5344CB8AC3E}">
        <p14:creationId xmlns:p14="http://schemas.microsoft.com/office/powerpoint/2010/main" val="206743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343" y="0"/>
            <a:ext cx="8778834" cy="67372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37828" y="97175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11142" y="153816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9258" y="210457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37828" y="262779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7828" y="323739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9258" y="380380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theirs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3967" y="4341535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15132" y="5050265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7828" y="553939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73486" y="6120314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</a:t>
            </a:r>
          </a:p>
        </p:txBody>
      </p:sp>
    </p:spTree>
    <p:extLst>
      <p:ext uri="{BB962C8B-B14F-4D97-AF65-F5344CB8AC3E}">
        <p14:creationId xmlns:p14="http://schemas.microsoft.com/office/powerpoint/2010/main" val="195938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87" y="-43353"/>
            <a:ext cx="9129484" cy="661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96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265" y="333829"/>
            <a:ext cx="9988776" cy="624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0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58514" cy="68655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70284" y="666951"/>
            <a:ext cx="1915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yourself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46057" y="119017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myself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04112" y="1713391"/>
            <a:ext cx="1364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herself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4912" y="2263518"/>
            <a:ext cx="1770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ourselves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7485" y="2640279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itself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23657" y="3172830"/>
            <a:ext cx="1719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yourselves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8452" y="3759065"/>
            <a:ext cx="1364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himself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19401" y="4243492"/>
            <a:ext cx="3069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yourself/ yourselves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85653" y="4758408"/>
            <a:ext cx="1807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ourselves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2" y="5241771"/>
            <a:ext cx="2750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yourself/ yourselves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89346" y="5815575"/>
            <a:ext cx="200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themselves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9168" y="6240050"/>
            <a:ext cx="211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yourselves</a:t>
            </a:r>
          </a:p>
        </p:txBody>
      </p:sp>
    </p:spTree>
    <p:extLst>
      <p:ext uri="{BB962C8B-B14F-4D97-AF65-F5344CB8AC3E}">
        <p14:creationId xmlns:p14="http://schemas.microsoft.com/office/powerpoint/2010/main" val="104665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425584-147C-467B-B110-698108D474E2}"/>
              </a:ext>
            </a:extLst>
          </p:cNvPr>
          <p:cNvSpPr/>
          <p:nvPr/>
        </p:nvSpPr>
        <p:spPr>
          <a:xfrm>
            <a:off x="1557301" y="407074"/>
            <a:ext cx="8634301" cy="393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identify to what or to whom pronouns refer to and use them in sentences.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1E137F-70CF-4F7F-91BE-CB5A2BEA0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47831"/>
              </p:ext>
            </p:extLst>
          </p:nvPr>
        </p:nvGraphicFramePr>
        <p:xfrm>
          <a:off x="1285461" y="1285461"/>
          <a:ext cx="9621078" cy="5296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4854">
                  <a:extLst>
                    <a:ext uri="{9D8B030D-6E8A-4147-A177-3AD203B41FA5}">
                      <a16:colId xmlns:a16="http://schemas.microsoft.com/office/drawing/2014/main" val="4199896198"/>
                    </a:ext>
                  </a:extLst>
                </a:gridCol>
                <a:gridCol w="1448284">
                  <a:extLst>
                    <a:ext uri="{9D8B030D-6E8A-4147-A177-3AD203B41FA5}">
                      <a16:colId xmlns:a16="http://schemas.microsoft.com/office/drawing/2014/main" val="2532117220"/>
                    </a:ext>
                  </a:extLst>
                </a:gridCol>
                <a:gridCol w="2044138">
                  <a:extLst>
                    <a:ext uri="{9D8B030D-6E8A-4147-A177-3AD203B41FA5}">
                      <a16:colId xmlns:a16="http://schemas.microsoft.com/office/drawing/2014/main" val="1638926234"/>
                    </a:ext>
                  </a:extLst>
                </a:gridCol>
                <a:gridCol w="2044138">
                  <a:extLst>
                    <a:ext uri="{9D8B030D-6E8A-4147-A177-3AD203B41FA5}">
                      <a16:colId xmlns:a16="http://schemas.microsoft.com/office/drawing/2014/main" val="4291810775"/>
                    </a:ext>
                  </a:extLst>
                </a:gridCol>
                <a:gridCol w="2129664">
                  <a:extLst>
                    <a:ext uri="{9D8B030D-6E8A-4147-A177-3AD203B41FA5}">
                      <a16:colId xmlns:a16="http://schemas.microsoft.com/office/drawing/2014/main" val="3341263196"/>
                    </a:ext>
                  </a:extLst>
                </a:gridCol>
              </a:tblGrid>
              <a:tr h="1053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pronouns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Object pronouns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Possessive adjectives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457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Possessive</a:t>
                      </a:r>
                    </a:p>
                    <a:p>
                      <a:pPr marL="81280" marR="2171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pronouns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2743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Reflexive pronouns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24235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mine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myself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076221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343147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himself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9445658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she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 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herself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747580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itself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6073353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our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ours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26289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ourselves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3805183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their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theirs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1600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themselves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6030199"/>
                  </a:ext>
                </a:extLst>
              </a:tr>
              <a:tr h="5043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5029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yours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1280" marR="33147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yourselves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56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77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40" y="1287887"/>
            <a:ext cx="11984060" cy="435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1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42" y="120020"/>
            <a:ext cx="10603593" cy="673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3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151" y="29551"/>
            <a:ext cx="9907126" cy="679977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776686" y="1727200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93658" y="2373086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61888" y="2910116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79600" y="3563257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96514" y="4158345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48630" y="4767944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93657" y="5421086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93657" y="5972630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26115" y="6669314"/>
            <a:ext cx="566057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000343" y="120398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427029" y="172720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18400" y="2409371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42629" y="302517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</a:t>
            </a:r>
            <a:r>
              <a:rPr lang="en-US" sz="2800">
                <a:solidFill>
                  <a:srgbClr val="FF0000"/>
                </a:solidFill>
              </a:rPr>
              <a:t>hey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10915" y="354839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22458" y="4274457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18515" y="482600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33657" y="5427990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20343" y="6066972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312465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524" y="125458"/>
            <a:ext cx="9762186" cy="67325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05485" y="124752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82857" y="177074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him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9155" y="229396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2082" y="281718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1029" y="3860094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97829" y="4864856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43269" y="5492629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9543" y="6049903"/>
            <a:ext cx="1146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416360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08" y="265363"/>
            <a:ext cx="9117274" cy="630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3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21" y="194317"/>
            <a:ext cx="10740980" cy="668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2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8" y="128720"/>
            <a:ext cx="10772503" cy="672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55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131</Words>
  <Application>Microsoft Office PowerPoint</Application>
  <PresentationFormat>Widescreen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Pronouns Worksheet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 worksheet #1</dc:title>
  <dc:creator>THINKPAD</dc:creator>
  <cp:lastModifiedBy>N.Mousa</cp:lastModifiedBy>
  <cp:revision>19</cp:revision>
  <dcterms:created xsi:type="dcterms:W3CDTF">2021-02-01T17:28:02Z</dcterms:created>
  <dcterms:modified xsi:type="dcterms:W3CDTF">2023-02-02T11:56:02Z</dcterms:modified>
</cp:coreProperties>
</file>