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C914-7BB3-46C0-89DD-E6EBBE900C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 Continuous for future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44796-A82D-494E-B19D-FA1D909BD1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Grammar book Unit 5 p.31+32+33+34</a:t>
            </a:r>
          </a:p>
        </p:txBody>
      </p:sp>
    </p:spTree>
    <p:extLst>
      <p:ext uri="{BB962C8B-B14F-4D97-AF65-F5344CB8AC3E}">
        <p14:creationId xmlns:p14="http://schemas.microsoft.com/office/powerpoint/2010/main" val="361575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4FF5-E278-46F6-A27A-42EC3495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78C51F-11A1-427F-8095-F1E2CCCB11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90844" y="0"/>
            <a:ext cx="10687381" cy="6583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AB4274-2E30-4640-91CF-E11879D20015}"/>
              </a:ext>
            </a:extLst>
          </p:cNvPr>
          <p:cNvSpPr/>
          <p:nvPr/>
        </p:nvSpPr>
        <p:spPr>
          <a:xfrm>
            <a:off x="2025052" y="3815017"/>
            <a:ext cx="15071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having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0E65E6-8B20-4F24-A7BD-484584F8A051}"/>
              </a:ext>
            </a:extLst>
          </p:cNvPr>
          <p:cNvSpPr/>
          <p:nvPr/>
        </p:nvSpPr>
        <p:spPr>
          <a:xfrm>
            <a:off x="8449211" y="3871958"/>
            <a:ext cx="17382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’s happening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7A03CA-3BFB-4D3B-8139-461FD191FD8A}"/>
              </a:ext>
            </a:extLst>
          </p:cNvPr>
          <p:cNvSpPr/>
          <p:nvPr/>
        </p:nvSpPr>
        <p:spPr>
          <a:xfrm>
            <a:off x="4891008" y="4045849"/>
            <a:ext cx="1129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’s going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EC725F-BB63-4650-8A26-0667190863E4}"/>
              </a:ext>
            </a:extLst>
          </p:cNvPr>
          <p:cNvSpPr/>
          <p:nvPr/>
        </p:nvSpPr>
        <p:spPr>
          <a:xfrm>
            <a:off x="2146751" y="4290956"/>
            <a:ext cx="12637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’s buying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06D419-C94E-4300-93CD-403496AEDA6E}"/>
              </a:ext>
            </a:extLst>
          </p:cNvPr>
          <p:cNvSpPr/>
          <p:nvPr/>
        </p:nvSpPr>
        <p:spPr>
          <a:xfrm>
            <a:off x="6955485" y="4285745"/>
            <a:ext cx="15103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’m meeting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12186B-ADDB-4470-8966-8B8603898070}"/>
              </a:ext>
            </a:extLst>
          </p:cNvPr>
          <p:cNvSpPr/>
          <p:nvPr/>
        </p:nvSpPr>
        <p:spPr>
          <a:xfrm>
            <a:off x="2570425" y="4766895"/>
            <a:ext cx="14750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’re making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F96D88-EFA4-48FC-A831-387EC64CEED2}"/>
              </a:ext>
            </a:extLst>
          </p:cNvPr>
          <p:cNvSpPr/>
          <p:nvPr/>
        </p:nvSpPr>
        <p:spPr>
          <a:xfrm>
            <a:off x="6294649" y="4516577"/>
            <a:ext cx="14430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’re coming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88BA08-F24A-4741-90BE-5288ACE2DD34}"/>
              </a:ext>
            </a:extLst>
          </p:cNvPr>
          <p:cNvSpPr/>
          <p:nvPr/>
        </p:nvSpPr>
        <p:spPr>
          <a:xfrm>
            <a:off x="6922699" y="4747409"/>
            <a:ext cx="11512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 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823FF4-4A2C-4C31-8C8F-8315E509CC4C}"/>
              </a:ext>
            </a:extLst>
          </p:cNvPr>
          <p:cNvSpPr/>
          <p:nvPr/>
        </p:nvSpPr>
        <p:spPr>
          <a:xfrm>
            <a:off x="3864136" y="5189154"/>
            <a:ext cx="12682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watching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17DDAE-B78D-4031-8E4F-25DE7631F90B}"/>
              </a:ext>
            </a:extLst>
          </p:cNvPr>
          <p:cNvSpPr/>
          <p:nvPr/>
        </p:nvSpPr>
        <p:spPr>
          <a:xfrm>
            <a:off x="8338605" y="4958322"/>
            <a:ext cx="16482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’re ordering</a:t>
            </a:r>
          </a:p>
        </p:txBody>
      </p:sp>
    </p:spTree>
    <p:extLst>
      <p:ext uri="{BB962C8B-B14F-4D97-AF65-F5344CB8AC3E}">
        <p14:creationId xmlns:p14="http://schemas.microsoft.com/office/powerpoint/2010/main" val="180391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E7B9-FFC4-4E69-B9EA-557455E1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EB0C52-02B5-4F44-827C-9B2BB334B4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998806"/>
            <a:ext cx="10364449" cy="49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7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2CA2-7212-4F79-B0E0-D79868B0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F29B24-EEA9-496B-966D-B9EFF2772C4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8712" y="198784"/>
            <a:ext cx="9263271" cy="62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4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D9B4-D850-4102-BA2D-77ECD14F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13D597-E575-45B5-95F2-3C40D3AF847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12034"/>
            <a:ext cx="10364450" cy="633453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3FA575-80C4-43FF-B211-B151890E58B6}"/>
              </a:ext>
            </a:extLst>
          </p:cNvPr>
          <p:cNvCxnSpPr>
            <a:cxnSpLocks/>
          </p:cNvCxnSpPr>
          <p:nvPr/>
        </p:nvCxnSpPr>
        <p:spPr>
          <a:xfrm>
            <a:off x="3591339" y="967409"/>
            <a:ext cx="5698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1AD363-3ACF-486B-A547-AF3C5DDA5BE8}"/>
              </a:ext>
            </a:extLst>
          </p:cNvPr>
          <p:cNvCxnSpPr>
            <a:cxnSpLocks/>
          </p:cNvCxnSpPr>
          <p:nvPr/>
        </p:nvCxnSpPr>
        <p:spPr>
          <a:xfrm>
            <a:off x="8759687" y="1007166"/>
            <a:ext cx="78187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EBF29E-5786-4BFC-BDE0-88C987735371}"/>
              </a:ext>
            </a:extLst>
          </p:cNvPr>
          <p:cNvCxnSpPr>
            <a:cxnSpLocks/>
          </p:cNvCxnSpPr>
          <p:nvPr/>
        </p:nvCxnSpPr>
        <p:spPr>
          <a:xfrm>
            <a:off x="4492487" y="1252330"/>
            <a:ext cx="96740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700AC9-9C96-439B-9D50-1BE37488C985}"/>
              </a:ext>
            </a:extLst>
          </p:cNvPr>
          <p:cNvCxnSpPr>
            <a:cxnSpLocks/>
          </p:cNvCxnSpPr>
          <p:nvPr/>
        </p:nvCxnSpPr>
        <p:spPr>
          <a:xfrm>
            <a:off x="3385930" y="2208068"/>
            <a:ext cx="5698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B9300B-EF74-47D4-831A-712D4292B786}"/>
              </a:ext>
            </a:extLst>
          </p:cNvPr>
          <p:cNvCxnSpPr>
            <a:cxnSpLocks/>
          </p:cNvCxnSpPr>
          <p:nvPr/>
        </p:nvCxnSpPr>
        <p:spPr>
          <a:xfrm>
            <a:off x="6758609" y="2214694"/>
            <a:ext cx="87464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19C320-1983-43F9-BEC6-49515499CFFC}"/>
              </a:ext>
            </a:extLst>
          </p:cNvPr>
          <p:cNvCxnSpPr>
            <a:cxnSpLocks/>
          </p:cNvCxnSpPr>
          <p:nvPr/>
        </p:nvCxnSpPr>
        <p:spPr>
          <a:xfrm>
            <a:off x="9959008" y="2221320"/>
            <a:ext cx="5698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DB139D-32AC-4193-94E7-15EC83C0B560}"/>
              </a:ext>
            </a:extLst>
          </p:cNvPr>
          <p:cNvCxnSpPr>
            <a:cxnSpLocks/>
          </p:cNvCxnSpPr>
          <p:nvPr/>
        </p:nvCxnSpPr>
        <p:spPr>
          <a:xfrm>
            <a:off x="3750365" y="3114261"/>
            <a:ext cx="5565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FE3E0F-A5F9-4FD1-9DA0-2803EA0EBD32}"/>
              </a:ext>
            </a:extLst>
          </p:cNvPr>
          <p:cNvCxnSpPr>
            <a:cxnSpLocks/>
          </p:cNvCxnSpPr>
          <p:nvPr/>
        </p:nvCxnSpPr>
        <p:spPr>
          <a:xfrm flipV="1">
            <a:off x="3591339" y="3412432"/>
            <a:ext cx="715618" cy="66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9B2E64-A975-4B12-BFD9-52A92F5F4EA6}"/>
              </a:ext>
            </a:extLst>
          </p:cNvPr>
          <p:cNvCxnSpPr>
            <a:cxnSpLocks/>
          </p:cNvCxnSpPr>
          <p:nvPr/>
        </p:nvCxnSpPr>
        <p:spPr>
          <a:xfrm>
            <a:off x="5731565" y="3425684"/>
            <a:ext cx="5698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159B72-922A-490F-AA1E-95D52B5962EA}"/>
              </a:ext>
            </a:extLst>
          </p:cNvPr>
          <p:cNvCxnSpPr>
            <a:cxnSpLocks/>
          </p:cNvCxnSpPr>
          <p:nvPr/>
        </p:nvCxnSpPr>
        <p:spPr>
          <a:xfrm>
            <a:off x="4022035" y="3677479"/>
            <a:ext cx="5698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591AC-7C4C-49A7-A948-444B9BEAC3BD}"/>
              </a:ext>
            </a:extLst>
          </p:cNvPr>
          <p:cNvCxnSpPr>
            <a:cxnSpLocks/>
          </p:cNvCxnSpPr>
          <p:nvPr/>
        </p:nvCxnSpPr>
        <p:spPr>
          <a:xfrm>
            <a:off x="6096000" y="3690732"/>
            <a:ext cx="6626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6209-9944-44B8-B905-104BEC59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8A9BDE-F660-416C-BED2-0332C9995B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08383" y="821635"/>
            <a:ext cx="10364451" cy="5314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3D4FF7-2BCF-431A-AFB6-ED54137DFA92}"/>
                  </a:ext>
                </a:extLst>
              </p:cNvPr>
              <p:cNvSpPr txBox="1"/>
              <p:nvPr/>
            </p:nvSpPr>
            <p:spPr>
              <a:xfrm>
                <a:off x="6235148" y="2268989"/>
                <a:ext cx="457200" cy="297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3D4FF7-2BCF-431A-AFB6-ED54137DF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148" y="2268989"/>
                <a:ext cx="457200" cy="297646"/>
              </a:xfrm>
              <a:prstGeom prst="rect">
                <a:avLst/>
              </a:prstGeom>
              <a:blipFill>
                <a:blip r:embed="rId3"/>
                <a:stretch>
                  <a:fillRect t="-12245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020369-3AB4-47E8-B07E-CFE8FC1E5649}"/>
                  </a:ext>
                </a:extLst>
              </p:cNvPr>
              <p:cNvSpPr txBox="1"/>
              <p:nvPr/>
            </p:nvSpPr>
            <p:spPr>
              <a:xfrm>
                <a:off x="5380383" y="3280177"/>
                <a:ext cx="457200" cy="297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020369-3AB4-47E8-B07E-CFE8FC1E5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83" y="3280177"/>
                <a:ext cx="457200" cy="297646"/>
              </a:xfrm>
              <a:prstGeom prst="rect">
                <a:avLst/>
              </a:prstGeom>
              <a:blipFill>
                <a:blip r:embed="rId4"/>
                <a:stretch>
                  <a:fillRect t="-12245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AEE5DF-2E91-45D5-AE4A-12FEF7DCA529}"/>
                  </a:ext>
                </a:extLst>
              </p:cNvPr>
              <p:cNvSpPr txBox="1"/>
              <p:nvPr/>
            </p:nvSpPr>
            <p:spPr>
              <a:xfrm>
                <a:off x="8799443" y="3762150"/>
                <a:ext cx="457200" cy="297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AEE5DF-2E91-45D5-AE4A-12FEF7DCA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443" y="3762150"/>
                <a:ext cx="457200" cy="297646"/>
              </a:xfrm>
              <a:prstGeom prst="rect">
                <a:avLst/>
              </a:prstGeom>
              <a:blipFill>
                <a:blip r:embed="rId5"/>
                <a:stretch>
                  <a:fillRect t="-12245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A12C08A-F3AD-4CEA-A46B-876667785285}"/>
              </a:ext>
            </a:extLst>
          </p:cNvPr>
          <p:cNvSpPr txBox="1"/>
          <p:nvPr/>
        </p:nvSpPr>
        <p:spPr>
          <a:xfrm>
            <a:off x="913775" y="5500468"/>
            <a:ext cx="51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77948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09F6-13DF-4D19-A8B0-59EEE5931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B66510-F52E-4A25-9AD1-627594B982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659" y="606846"/>
            <a:ext cx="10271060" cy="51925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CDC103-5707-447A-85AB-1D4A37A64615}"/>
              </a:ext>
            </a:extLst>
          </p:cNvPr>
          <p:cNvSpPr/>
          <p:nvPr/>
        </p:nvSpPr>
        <p:spPr>
          <a:xfrm>
            <a:off x="6885851" y="1536100"/>
            <a:ext cx="487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B25222-370D-4275-8A79-E355E266A55A}"/>
              </a:ext>
            </a:extLst>
          </p:cNvPr>
          <p:cNvSpPr/>
          <p:nvPr/>
        </p:nvSpPr>
        <p:spPr>
          <a:xfrm>
            <a:off x="6885851" y="1997765"/>
            <a:ext cx="487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322C1F-EC08-4127-B34A-57194BFD311A}"/>
              </a:ext>
            </a:extLst>
          </p:cNvPr>
          <p:cNvSpPr/>
          <p:nvPr/>
        </p:nvSpPr>
        <p:spPr>
          <a:xfrm>
            <a:off x="5679227" y="2622055"/>
            <a:ext cx="5022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72BD48-F6C5-402B-BC8B-60DEE43CA70C}"/>
              </a:ext>
            </a:extLst>
          </p:cNvPr>
          <p:cNvSpPr/>
          <p:nvPr/>
        </p:nvSpPr>
        <p:spPr>
          <a:xfrm>
            <a:off x="6398217" y="3083720"/>
            <a:ext cx="487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9DF8FC-FA83-4A52-B453-380FA359BD19}"/>
              </a:ext>
            </a:extLst>
          </p:cNvPr>
          <p:cNvSpPr/>
          <p:nvPr/>
        </p:nvSpPr>
        <p:spPr>
          <a:xfrm>
            <a:off x="2771051" y="4181642"/>
            <a:ext cx="4359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CE75B9-3268-4461-BEA8-D8170D153568}"/>
              </a:ext>
            </a:extLst>
          </p:cNvPr>
          <p:cNvSpPr/>
          <p:nvPr/>
        </p:nvSpPr>
        <p:spPr>
          <a:xfrm>
            <a:off x="5937643" y="4643307"/>
            <a:ext cx="487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7426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D5E6-C428-4271-9755-5408994D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F63F31-5890-41FA-B614-CEF112013A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899809"/>
            <a:ext cx="10364451" cy="484957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F5BA698-EAC2-449E-8138-15CA8D45EEAA}"/>
              </a:ext>
            </a:extLst>
          </p:cNvPr>
          <p:cNvSpPr/>
          <p:nvPr/>
        </p:nvSpPr>
        <p:spPr>
          <a:xfrm>
            <a:off x="1722781" y="1478408"/>
            <a:ext cx="265043" cy="3710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605444-4308-4760-9996-E2E59FC062BE}"/>
              </a:ext>
            </a:extLst>
          </p:cNvPr>
          <p:cNvSpPr/>
          <p:nvPr/>
        </p:nvSpPr>
        <p:spPr>
          <a:xfrm>
            <a:off x="1722780" y="2192688"/>
            <a:ext cx="265043" cy="3710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A0FB3D-E4A6-4214-B062-43653DBC4243}"/>
              </a:ext>
            </a:extLst>
          </p:cNvPr>
          <p:cNvSpPr/>
          <p:nvPr/>
        </p:nvSpPr>
        <p:spPr>
          <a:xfrm>
            <a:off x="1736019" y="3139063"/>
            <a:ext cx="251803" cy="3613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3450BE-6600-41E5-86D9-B81E0718F559}"/>
              </a:ext>
            </a:extLst>
          </p:cNvPr>
          <p:cNvSpPr/>
          <p:nvPr/>
        </p:nvSpPr>
        <p:spPr>
          <a:xfrm>
            <a:off x="1736019" y="4434494"/>
            <a:ext cx="265043" cy="3710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715D55-3176-44A4-8B5A-CB95A6D74E42}"/>
              </a:ext>
            </a:extLst>
          </p:cNvPr>
          <p:cNvSpPr/>
          <p:nvPr/>
        </p:nvSpPr>
        <p:spPr>
          <a:xfrm>
            <a:off x="1736019" y="3500398"/>
            <a:ext cx="251803" cy="2884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F6E44-1DE6-45D1-9538-F36EC2AD3662}"/>
              </a:ext>
            </a:extLst>
          </p:cNvPr>
          <p:cNvSpPr txBox="1"/>
          <p:nvPr/>
        </p:nvSpPr>
        <p:spPr>
          <a:xfrm>
            <a:off x="9819250" y="4990221"/>
            <a:ext cx="191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32</a:t>
            </a:r>
          </a:p>
        </p:txBody>
      </p:sp>
    </p:spTree>
    <p:extLst>
      <p:ext uri="{BB962C8B-B14F-4D97-AF65-F5344CB8AC3E}">
        <p14:creationId xmlns:p14="http://schemas.microsoft.com/office/powerpoint/2010/main" val="38743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E29E-8BB3-4F20-8E2F-15D8173C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335246-C297-4CC8-BC7B-4FC723EE0C2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07757" y="980660"/>
            <a:ext cx="10364451" cy="51153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75F72D-FF09-4EEC-9E3B-D5A147240B84}"/>
              </a:ext>
            </a:extLst>
          </p:cNvPr>
          <p:cNvSpPr/>
          <p:nvPr/>
        </p:nvSpPr>
        <p:spPr>
          <a:xfrm>
            <a:off x="3111288" y="1890749"/>
            <a:ext cx="7745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1DD46F-CB00-4058-B8FC-49E2E65EE244}"/>
              </a:ext>
            </a:extLst>
          </p:cNvPr>
          <p:cNvSpPr/>
          <p:nvPr/>
        </p:nvSpPr>
        <p:spPr>
          <a:xfrm>
            <a:off x="4489420" y="1890749"/>
            <a:ext cx="12650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having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2E2969-45AF-4A11-9B8D-000E85AED09C}"/>
              </a:ext>
            </a:extLst>
          </p:cNvPr>
          <p:cNvSpPr/>
          <p:nvPr/>
        </p:nvSpPr>
        <p:spPr>
          <a:xfrm>
            <a:off x="3885859" y="2374454"/>
            <a:ext cx="7745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6D059E-A3E4-459F-8228-544398B4297B}"/>
              </a:ext>
            </a:extLst>
          </p:cNvPr>
          <p:cNvSpPr/>
          <p:nvPr/>
        </p:nvSpPr>
        <p:spPr>
          <a:xfrm>
            <a:off x="3005270" y="2844225"/>
            <a:ext cx="7745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C3DD62-82F2-4CC6-9092-FC6C50EF1F36}"/>
              </a:ext>
            </a:extLst>
          </p:cNvPr>
          <p:cNvSpPr/>
          <p:nvPr/>
        </p:nvSpPr>
        <p:spPr>
          <a:xfrm>
            <a:off x="4404210" y="2893414"/>
            <a:ext cx="11112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B5C689-438D-4638-A822-EAD10181A153}"/>
              </a:ext>
            </a:extLst>
          </p:cNvPr>
          <p:cNvSpPr/>
          <p:nvPr/>
        </p:nvSpPr>
        <p:spPr>
          <a:xfrm>
            <a:off x="3528998" y="3364653"/>
            <a:ext cx="11462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aren’t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6950DD-94C3-4A73-B1CA-D06FF0298020}"/>
              </a:ext>
            </a:extLst>
          </p:cNvPr>
          <p:cNvSpPr/>
          <p:nvPr/>
        </p:nvSpPr>
        <p:spPr>
          <a:xfrm>
            <a:off x="5364849" y="3385613"/>
            <a:ext cx="12250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’re not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099E38-B30F-4DEB-B907-325ADA781383}"/>
              </a:ext>
            </a:extLst>
          </p:cNvPr>
          <p:cNvSpPr/>
          <p:nvPr/>
        </p:nvSpPr>
        <p:spPr>
          <a:xfrm>
            <a:off x="3714849" y="4271333"/>
            <a:ext cx="7745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BA2B9-9B0E-49C8-9F16-6563ED76E0DA}"/>
              </a:ext>
            </a:extLst>
          </p:cNvPr>
          <p:cNvSpPr/>
          <p:nvPr/>
        </p:nvSpPr>
        <p:spPr>
          <a:xfrm>
            <a:off x="5198909" y="4295702"/>
            <a:ext cx="11112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32DC29-EC85-4304-9D50-5BD303EC875B}"/>
              </a:ext>
            </a:extLst>
          </p:cNvPr>
          <p:cNvSpPr/>
          <p:nvPr/>
        </p:nvSpPr>
        <p:spPr>
          <a:xfrm>
            <a:off x="2928634" y="4805020"/>
            <a:ext cx="17205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 going</a:t>
            </a:r>
          </a:p>
        </p:txBody>
      </p:sp>
    </p:spTree>
    <p:extLst>
      <p:ext uri="{BB962C8B-B14F-4D97-AF65-F5344CB8AC3E}">
        <p14:creationId xmlns:p14="http://schemas.microsoft.com/office/powerpoint/2010/main" val="111072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1FD6-3B62-4368-9AE5-DE2DBEB7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B5CE10-8E49-42A2-8069-3FCA13CB00B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887896"/>
            <a:ext cx="10364451" cy="53515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0575C6-AFF9-4EA1-8737-90FA05CE0551}"/>
              </a:ext>
            </a:extLst>
          </p:cNvPr>
          <p:cNvSpPr/>
          <p:nvPr/>
        </p:nvSpPr>
        <p:spPr>
          <a:xfrm>
            <a:off x="4542018" y="2781804"/>
            <a:ext cx="1835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opening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EBAE95-01FE-4378-A615-B29D7D142FCB}"/>
              </a:ext>
            </a:extLst>
          </p:cNvPr>
          <p:cNvSpPr/>
          <p:nvPr/>
        </p:nvSpPr>
        <p:spPr>
          <a:xfrm>
            <a:off x="2721667" y="3429000"/>
            <a:ext cx="20441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’re offering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FF482-8D99-4796-8E18-2A39D616D3BF}"/>
              </a:ext>
            </a:extLst>
          </p:cNvPr>
          <p:cNvSpPr/>
          <p:nvPr/>
        </p:nvSpPr>
        <p:spPr>
          <a:xfrm>
            <a:off x="2792307" y="4039134"/>
            <a:ext cx="18101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’re having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F52FA3-B03B-497A-8B45-1DDCF87706BB}"/>
              </a:ext>
            </a:extLst>
          </p:cNvPr>
          <p:cNvSpPr/>
          <p:nvPr/>
        </p:nvSpPr>
        <p:spPr>
          <a:xfrm>
            <a:off x="2431236" y="4600900"/>
            <a:ext cx="17636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’m visiting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C72C7F-9725-47AF-A890-426FA439E399}"/>
              </a:ext>
            </a:extLst>
          </p:cNvPr>
          <p:cNvSpPr/>
          <p:nvPr/>
        </p:nvSpPr>
        <p:spPr>
          <a:xfrm>
            <a:off x="2582721" y="5211034"/>
            <a:ext cx="174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’re taking</a:t>
            </a:r>
          </a:p>
        </p:txBody>
      </p:sp>
    </p:spTree>
    <p:extLst>
      <p:ext uri="{BB962C8B-B14F-4D97-AF65-F5344CB8AC3E}">
        <p14:creationId xmlns:p14="http://schemas.microsoft.com/office/powerpoint/2010/main" val="16000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CFEB-D1D0-462D-B3BB-2BAF3C52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B39D01-6BA4-47F4-BD25-1F0C128904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0504" y="0"/>
            <a:ext cx="10860258" cy="6956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0093EB-4847-409D-9056-EFD95867E88D}"/>
              </a:ext>
            </a:extLst>
          </p:cNvPr>
          <p:cNvSpPr/>
          <p:nvPr/>
        </p:nvSpPr>
        <p:spPr>
          <a:xfrm>
            <a:off x="659253" y="4031679"/>
            <a:ext cx="79474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bus isn’t leaving at 8:oo. It’s leaving at 8:30.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350F18-E435-4D5C-8631-8C4B8927514C}"/>
              </a:ext>
            </a:extLst>
          </p:cNvPr>
          <p:cNvSpPr/>
          <p:nvPr/>
        </p:nvSpPr>
        <p:spPr>
          <a:xfrm>
            <a:off x="1573653" y="4607995"/>
            <a:ext cx="6677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teacher isn’t giving a tour. A guide is giving a tour.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CCD6DB-2193-4E06-869F-F141B401143E}"/>
              </a:ext>
            </a:extLst>
          </p:cNvPr>
          <p:cNvSpPr/>
          <p:nvPr/>
        </p:nvSpPr>
        <p:spPr>
          <a:xfrm>
            <a:off x="1573653" y="5171199"/>
            <a:ext cx="94253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They aren’t having chocolate for lunch. They’re having sandwiches for lunch 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4697C8-5116-4282-B8D7-5EFF366041E3}"/>
              </a:ext>
            </a:extLst>
          </p:cNvPr>
          <p:cNvSpPr/>
          <p:nvPr/>
        </p:nvSpPr>
        <p:spPr>
          <a:xfrm>
            <a:off x="659253" y="5729444"/>
            <a:ext cx="113826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guides aren’t tasting the chocolate. The children are tasting the chocolate.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1AE797-55D9-437B-986C-351C8EB0597A}"/>
              </a:ext>
            </a:extLst>
          </p:cNvPr>
          <p:cNvSpPr txBox="1"/>
          <p:nvPr/>
        </p:nvSpPr>
        <p:spPr>
          <a:xfrm>
            <a:off x="700492" y="6389300"/>
            <a:ext cx="57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6198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86</TotalTime>
  <Words>122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Tw Cen MT</vt:lpstr>
      <vt:lpstr>Droplet</vt:lpstr>
      <vt:lpstr>Present Continuous for future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N.Mousa</cp:lastModifiedBy>
  <cp:revision>25</cp:revision>
  <dcterms:created xsi:type="dcterms:W3CDTF">2021-02-16T09:28:44Z</dcterms:created>
  <dcterms:modified xsi:type="dcterms:W3CDTF">2023-02-02T11:02:15Z</dcterms:modified>
</cp:coreProperties>
</file>