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7" r:id="rId4"/>
    <p:sldId id="263" r:id="rId5"/>
    <p:sldId id="264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E42E888-2A62-4569-AC13-BA7E97EB9E76}" type="datetimeFigureOut">
              <a:rPr lang="en-US" smtClean="0"/>
              <a:t>1/31/2023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E888-2A62-4569-AC13-BA7E97EB9E76}" type="datetimeFigureOut">
              <a:rPr lang="en-US" smtClean="0"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E888-2A62-4569-AC13-BA7E97EB9E76}" type="datetimeFigureOut">
              <a:rPr lang="en-US" smtClean="0"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E42E888-2A62-4569-AC13-BA7E97EB9E76}" type="datetimeFigureOut">
              <a:rPr lang="en-US" smtClean="0"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E42E888-2A62-4569-AC13-BA7E97EB9E76}" type="datetimeFigureOut">
              <a:rPr lang="en-US" smtClean="0"/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E42E888-2A62-4569-AC13-BA7E97EB9E76}" type="datetimeFigureOut">
              <a:rPr lang="en-US" smtClean="0"/>
              <a:t>1/31/2023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E42E888-2A62-4569-AC13-BA7E97EB9E76}" type="datetimeFigureOut">
              <a:rPr lang="en-US" smtClean="0"/>
              <a:t>1/31/2023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E888-2A62-4569-AC13-BA7E97EB9E76}" type="datetimeFigureOut">
              <a:rPr lang="en-US" smtClean="0"/>
              <a:t>1/31/2023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E42E888-2A62-4569-AC13-BA7E97EB9E76}" type="datetimeFigureOut">
              <a:rPr lang="en-US" smtClean="0"/>
              <a:t>1/31/2023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E42E888-2A62-4569-AC13-BA7E97EB9E76}" type="datetimeFigureOut">
              <a:rPr lang="en-US" smtClean="0"/>
              <a:t>1/31/2023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E42E888-2A62-4569-AC13-BA7E97EB9E76}" type="datetimeFigureOut">
              <a:rPr lang="en-US" smtClean="0"/>
              <a:t>1/31/2023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E42E888-2A62-4569-AC13-BA7E97EB9E76}" type="datetimeFigureOut">
              <a:rPr lang="en-US" smtClean="0"/>
              <a:t>1/31/2023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D6041E9-18AC-42CC-9B94-417AA3E49BBE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gbV6DLVezo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lMcMhkPqv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Z03p3yhGmk&amp;t=36s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derstand-binary-system-800x800.jpg"/>
          <p:cNvPicPr>
            <a:picLocks noChangeAspect="1"/>
          </p:cNvPicPr>
          <p:nvPr/>
        </p:nvPicPr>
        <p:blipFill>
          <a:blip r:embed="rId2" cstate="print">
            <a:lum bright="52000" contrast="5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7544" y="2274838"/>
            <a:ext cx="8136904" cy="2306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Chapter One </a:t>
            </a:r>
          </a:p>
          <a:p>
            <a:r>
              <a:rPr lang="en-US" sz="4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The Nature of technology :</a:t>
            </a:r>
          </a:p>
          <a:p>
            <a:pPr algn="ctr"/>
            <a:r>
              <a:rPr lang="en-US" sz="4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Storing digital data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DC90E8-4DAD-8079-7156-96300773A1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13" y="620688"/>
            <a:ext cx="8138373" cy="5616624"/>
          </a:xfrm>
        </p:spPr>
      </p:pic>
    </p:spTree>
    <p:extLst>
      <p:ext uri="{BB962C8B-B14F-4D97-AF65-F5344CB8AC3E}">
        <p14:creationId xmlns:p14="http://schemas.microsoft.com/office/powerpoint/2010/main" val="3297600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effectLst/>
              </a:rPr>
              <a:t>Microprocessor :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7"/>
            <a:ext cx="8820472" cy="3024337"/>
          </a:xfrm>
        </p:spPr>
        <p:txBody>
          <a:bodyPr>
            <a:normAutofit/>
          </a:bodyPr>
          <a:lstStyle/>
          <a:p>
            <a:r>
              <a:rPr lang="en-US" sz="2000" dirty="0"/>
              <a:t>Computers are powered by microprocessors. </a:t>
            </a:r>
          </a:p>
          <a:p>
            <a:r>
              <a:rPr lang="en-US" sz="2000" dirty="0"/>
              <a:t>The microprocessor is the “brain” of a computer . </a:t>
            </a:r>
          </a:p>
          <a:p>
            <a:r>
              <a:rPr lang="en-US" sz="2000" dirty="0"/>
              <a:t>A microprocessor is made up of millions of tiny electronic switches. </a:t>
            </a:r>
          </a:p>
          <a:p>
            <a:r>
              <a:rPr lang="en-US" sz="2000" dirty="0"/>
              <a:t>A switch can either be on or off . </a:t>
            </a:r>
          </a:p>
          <a:p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1055E8-3F46-4005-9186-23FF3B29F0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429000"/>
            <a:ext cx="4680521" cy="25202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91BF4D-62B2-A752-0DEB-6DD62A37B2D8}"/>
              </a:ext>
            </a:extLst>
          </p:cNvPr>
          <p:cNvSpPr txBox="1"/>
          <p:nvPr/>
        </p:nvSpPr>
        <p:spPr>
          <a:xfrm>
            <a:off x="1835696" y="6100913"/>
            <a:ext cx="46053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https://www.youtube.com/watch?v=wgbV6DLVezo</a:t>
            </a:r>
            <a:r>
              <a:rPr lang="en-GB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9672" y="2924944"/>
            <a:ext cx="5400600" cy="23762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984" y="1268760"/>
            <a:ext cx="8229600" cy="1828800"/>
          </a:xfrm>
        </p:spPr>
        <p:txBody>
          <a:bodyPr>
            <a:noAutofit/>
          </a:bodyPr>
          <a:lstStyle/>
          <a:p>
            <a:r>
              <a:rPr lang="en-US" sz="2000" dirty="0"/>
              <a:t>A computer stores and processes data in a simple format because it only understands these two states On and off .</a:t>
            </a:r>
          </a:p>
        </p:txBody>
      </p:sp>
      <p:pic>
        <p:nvPicPr>
          <p:cNvPr id="4" name="Picture 5" descr="switch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924944"/>
            <a:ext cx="5390073" cy="2304256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332F09-4299-A1A6-A2FA-E5C5D054AC86}"/>
              </a:ext>
            </a:extLst>
          </p:cNvPr>
          <p:cNvSpPr txBox="1"/>
          <p:nvPr/>
        </p:nvSpPr>
        <p:spPr>
          <a:xfrm>
            <a:off x="2244403" y="5589240"/>
            <a:ext cx="45767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https://www.youtube.com/watch?v=glMcMhkPqvg</a:t>
            </a:r>
            <a:r>
              <a:rPr lang="en-GB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99032"/>
          </a:xfrm>
        </p:spPr>
        <p:txBody>
          <a:bodyPr>
            <a:normAutofit/>
          </a:bodyPr>
          <a:lstStyle/>
          <a:p>
            <a:r>
              <a:rPr lang="en-US" sz="4000" dirty="0"/>
              <a:t>Binary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741"/>
            <a:ext cx="8229600" cy="1180728"/>
          </a:xfrm>
        </p:spPr>
        <p:txBody>
          <a:bodyPr>
            <a:noAutofit/>
          </a:bodyPr>
          <a:lstStyle/>
          <a:p>
            <a:r>
              <a:rPr lang="en-US" sz="2000" dirty="0"/>
              <a:t>The binary system only uses zero and one to represent data . </a:t>
            </a:r>
          </a:p>
          <a:p>
            <a:r>
              <a:rPr lang="en-US" sz="2000" dirty="0"/>
              <a:t>Eight bits is called a byte . </a:t>
            </a:r>
          </a:p>
          <a:p>
            <a:r>
              <a:rPr lang="en-US" sz="2000" dirty="0"/>
              <a:t>A computer uses binary to store text, images, video or audio. </a:t>
            </a:r>
          </a:p>
        </p:txBody>
      </p:sp>
      <p:pic>
        <p:nvPicPr>
          <p:cNvPr id="1026" name="Picture 2" descr="Computer Science: Binary">
            <a:extLst>
              <a:ext uri="{FF2B5EF4-FFF2-40B4-BE49-F238E27FC236}">
                <a16:creationId xmlns:a16="http://schemas.microsoft.com/office/drawing/2014/main" id="{CD5CF3FF-3E50-45F6-9814-D07159E162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04" t="5167" r="28804" b="15988"/>
          <a:stretch/>
        </p:blipFill>
        <p:spPr bwMode="auto">
          <a:xfrm>
            <a:off x="6084168" y="3871300"/>
            <a:ext cx="2301318" cy="2555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File:Bits and Bytes.svg">
            <a:extLst>
              <a:ext uri="{FF2B5EF4-FFF2-40B4-BE49-F238E27FC236}">
                <a16:creationId xmlns:a16="http://schemas.microsoft.com/office/drawing/2014/main" id="{7FA21B25-2F38-4A34-854E-C91EE7D279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33" b="42878"/>
          <a:stretch/>
        </p:blipFill>
        <p:spPr bwMode="auto">
          <a:xfrm>
            <a:off x="539552" y="3861048"/>
            <a:ext cx="4382616" cy="2555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34861" y="248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Binary vs. Decimal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378" y="1340768"/>
            <a:ext cx="9144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48056" marR="0" lvl="0" indent="-384048" defTabSz="9144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tabLst/>
              <a:defRPr/>
            </a:pPr>
            <a:r>
              <a:rPr lang="en-US" sz="2000" dirty="0"/>
              <a:t>The decimal number system uses 10 digits (0 to 9) </a:t>
            </a:r>
          </a:p>
          <a:p>
            <a:pPr marL="448056" marR="0" lvl="0" indent="-384048" defTabSz="9144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tabLst/>
              <a:defRPr/>
            </a:pPr>
            <a:r>
              <a:rPr lang="en-US" sz="2000" dirty="0"/>
              <a:t>The binary number uses two digits (0 and 1)  </a:t>
            </a:r>
          </a:p>
        </p:txBody>
      </p:sp>
      <p:pic>
        <p:nvPicPr>
          <p:cNvPr id="2050" name="Picture 2" descr="Decimal Numbering System and its conversion into Binary System">
            <a:extLst>
              <a:ext uri="{FF2B5EF4-FFF2-40B4-BE49-F238E27FC236}">
                <a16:creationId xmlns:a16="http://schemas.microsoft.com/office/drawing/2014/main" id="{D7B9D296-9EC6-47AD-BF7C-F190058FB9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711699"/>
            <a:ext cx="2808312" cy="3155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8C57C9C-B49D-3D2E-E27F-D6D18C3E5033}"/>
              </a:ext>
            </a:extLst>
          </p:cNvPr>
          <p:cNvSpPr txBox="1"/>
          <p:nvPr/>
        </p:nvSpPr>
        <p:spPr>
          <a:xfrm>
            <a:off x="2281238" y="6012998"/>
            <a:ext cx="45815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https://www.youtube.com/watch?v=2Z03p3yhGmk&amp;t=36s</a:t>
            </a:r>
            <a:r>
              <a:rPr lang="en-GB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399032"/>
          </a:xfrm>
        </p:spPr>
        <p:txBody>
          <a:bodyPr/>
          <a:lstStyle/>
          <a:p>
            <a:r>
              <a:rPr lang="en-US" dirty="0"/>
              <a:t>Measuring computer memory </a:t>
            </a:r>
          </a:p>
        </p:txBody>
      </p:sp>
      <p:pic>
        <p:nvPicPr>
          <p:cNvPr id="6" name="Picture 5" descr="013782cee7204d19963785ff55784ad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1556792"/>
            <a:ext cx="4896544" cy="377954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183</TotalTime>
  <Words>179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Verdana</vt:lpstr>
      <vt:lpstr>Wingdings 2</vt:lpstr>
      <vt:lpstr>Verve</vt:lpstr>
      <vt:lpstr>PowerPoint Presentation</vt:lpstr>
      <vt:lpstr>PowerPoint Presentation</vt:lpstr>
      <vt:lpstr>Microprocessor :  </vt:lpstr>
      <vt:lpstr>PowerPoint Presentation</vt:lpstr>
      <vt:lpstr>Binary system </vt:lpstr>
      <vt:lpstr>PowerPoint Presentation</vt:lpstr>
      <vt:lpstr>Measuring computer memory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NOS</dc:creator>
  <cp:lastModifiedBy>dell</cp:lastModifiedBy>
  <cp:revision>19</cp:revision>
  <dcterms:created xsi:type="dcterms:W3CDTF">2019-09-02T17:52:23Z</dcterms:created>
  <dcterms:modified xsi:type="dcterms:W3CDTF">2023-01-31T09:21:13Z</dcterms:modified>
</cp:coreProperties>
</file>