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386" r:id="rId15"/>
    <p:sldId id="269" r:id="rId16"/>
    <p:sldId id="270" r:id="rId17"/>
    <p:sldId id="271" r:id="rId18"/>
    <p:sldId id="272" r:id="rId19"/>
    <p:sldId id="273" r:id="rId20"/>
    <p:sldId id="387" r:id="rId21"/>
    <p:sldId id="274" r:id="rId22"/>
    <p:sldId id="275" r:id="rId23"/>
    <p:sldId id="276" r:id="rId24"/>
    <p:sldId id="277" r:id="rId25"/>
    <p:sldId id="278" r:id="rId26"/>
    <p:sldId id="279" r:id="rId27"/>
    <p:sldId id="280" r:id="rId28"/>
    <p:sldId id="388" r:id="rId29"/>
    <p:sldId id="281" r:id="rId30"/>
    <p:sldId id="282" r:id="rId31"/>
    <p:sldId id="283" r:id="rId32"/>
    <p:sldId id="284" r:id="rId33"/>
    <p:sldId id="285" r:id="rId34"/>
    <p:sldId id="286" r:id="rId35"/>
    <p:sldId id="287" r:id="rId36"/>
    <p:sldId id="288" r:id="rId37"/>
    <p:sldId id="289" r:id="rId38"/>
    <p:sldId id="290" r:id="rId39"/>
    <p:sldId id="291" r:id="rId40"/>
    <p:sldId id="389" r:id="rId41"/>
    <p:sldId id="292" r:id="rId42"/>
    <p:sldId id="293" r:id="rId43"/>
    <p:sldId id="294" r:id="rId44"/>
    <p:sldId id="295" r:id="rId45"/>
    <p:sldId id="296" r:id="rId46"/>
    <p:sldId id="297" r:id="rId47"/>
    <p:sldId id="298" r:id="rId48"/>
    <p:sldId id="390" r:id="rId49"/>
    <p:sldId id="299" r:id="rId50"/>
    <p:sldId id="300" r:id="rId51"/>
    <p:sldId id="301" r:id="rId52"/>
    <p:sldId id="391" r:id="rId53"/>
    <p:sldId id="302" r:id="rId54"/>
    <p:sldId id="303" r:id="rId55"/>
    <p:sldId id="304" r:id="rId56"/>
    <p:sldId id="305" r:id="rId57"/>
    <p:sldId id="306" r:id="rId58"/>
    <p:sldId id="307" r:id="rId59"/>
    <p:sldId id="308" r:id="rId60"/>
    <p:sldId id="309" r:id="rId61"/>
    <p:sldId id="392" r:id="rId62"/>
    <p:sldId id="310" r:id="rId63"/>
    <p:sldId id="311" r:id="rId64"/>
    <p:sldId id="312" r:id="rId65"/>
    <p:sldId id="313" r:id="rId66"/>
    <p:sldId id="314" r:id="rId67"/>
    <p:sldId id="315" r:id="rId68"/>
    <p:sldId id="316" r:id="rId69"/>
    <p:sldId id="317" r:id="rId70"/>
    <p:sldId id="393" r:id="rId71"/>
    <p:sldId id="318" r:id="rId72"/>
    <p:sldId id="319" r:id="rId73"/>
    <p:sldId id="320" r:id="rId74"/>
    <p:sldId id="321" r:id="rId75"/>
    <p:sldId id="322" r:id="rId76"/>
    <p:sldId id="394" r:id="rId77"/>
    <p:sldId id="323" r:id="rId78"/>
    <p:sldId id="324" r:id="rId79"/>
    <p:sldId id="325" r:id="rId80"/>
    <p:sldId id="326" r:id="rId81"/>
    <p:sldId id="327" r:id="rId82"/>
    <p:sldId id="328" r:id="rId83"/>
    <p:sldId id="395" r:id="rId84"/>
    <p:sldId id="330" r:id="rId85"/>
    <p:sldId id="331" r:id="rId86"/>
    <p:sldId id="332" r:id="rId87"/>
    <p:sldId id="333" r:id="rId88"/>
    <p:sldId id="334" r:id="rId89"/>
    <p:sldId id="396" r:id="rId90"/>
    <p:sldId id="335" r:id="rId91"/>
    <p:sldId id="336" r:id="rId92"/>
    <p:sldId id="337" r:id="rId93"/>
    <p:sldId id="338" r:id="rId94"/>
    <p:sldId id="339" r:id="rId95"/>
    <p:sldId id="340" r:id="rId96"/>
    <p:sldId id="397" r:id="rId97"/>
    <p:sldId id="341" r:id="rId98"/>
    <p:sldId id="342" r:id="rId99"/>
    <p:sldId id="343" r:id="rId100"/>
    <p:sldId id="344" r:id="rId101"/>
    <p:sldId id="345" r:id="rId102"/>
    <p:sldId id="346" r:id="rId103"/>
    <p:sldId id="347" r:id="rId104"/>
    <p:sldId id="348" r:id="rId105"/>
    <p:sldId id="349" r:id="rId106"/>
    <p:sldId id="350" r:id="rId107"/>
    <p:sldId id="351" r:id="rId108"/>
    <p:sldId id="352" r:id="rId109"/>
    <p:sldId id="353" r:id="rId110"/>
    <p:sldId id="354" r:id="rId111"/>
    <p:sldId id="355" r:id="rId112"/>
    <p:sldId id="356" r:id="rId113"/>
    <p:sldId id="357" r:id="rId114"/>
    <p:sldId id="358" r:id="rId115"/>
    <p:sldId id="359" r:id="rId116"/>
    <p:sldId id="360" r:id="rId117"/>
    <p:sldId id="361" r:id="rId118"/>
    <p:sldId id="362" r:id="rId119"/>
    <p:sldId id="363" r:id="rId120"/>
    <p:sldId id="364" r:id="rId121"/>
    <p:sldId id="365" r:id="rId122"/>
    <p:sldId id="366" r:id="rId123"/>
    <p:sldId id="367" r:id="rId124"/>
    <p:sldId id="368" r:id="rId125"/>
    <p:sldId id="369" r:id="rId126"/>
    <p:sldId id="370" r:id="rId127"/>
    <p:sldId id="371" r:id="rId128"/>
    <p:sldId id="372" r:id="rId129"/>
    <p:sldId id="373" r:id="rId130"/>
    <p:sldId id="374" r:id="rId131"/>
    <p:sldId id="375" r:id="rId132"/>
    <p:sldId id="376" r:id="rId133"/>
    <p:sldId id="377" r:id="rId134"/>
    <p:sldId id="378" r:id="rId135"/>
    <p:sldId id="379" r:id="rId136"/>
    <p:sldId id="380" r:id="rId137"/>
    <p:sldId id="381" r:id="rId138"/>
    <p:sldId id="382" r:id="rId139"/>
    <p:sldId id="383" r:id="rId140"/>
    <p:sldId id="384" r:id="rId141"/>
    <p:sldId id="385" r:id="rId142"/>
  </p:sldIdLst>
  <p:sldSz cx="9144000" cy="5143500" type="screen16x9"/>
  <p:notesSz cx="6858000" cy="9144000"/>
  <p:embeddedFontLst>
    <p:embeddedFont>
      <p:font typeface="Comic Sans MS" panose="030F0702030302020204" pitchFamily="66" charset="0"/>
      <p:regular r:id="rId144"/>
      <p:bold r:id="rId145"/>
      <p:italic r:id="rId146"/>
      <p:boldItalic r:id="rId147"/>
    </p:embeddedFont>
    <p:embeddedFont>
      <p:font typeface="Lato" panose="020B0604020202020204" charset="0"/>
      <p:regular r:id="rId148"/>
      <p:bold r:id="rId149"/>
      <p:italic r:id="rId150"/>
      <p:boldItalic r:id="rId151"/>
    </p:embeddedFont>
    <p:embeddedFont>
      <p:font typeface="Montserrat" panose="020B0604020202020204" charset="0"/>
      <p:regular r:id="rId152"/>
      <p:bold r:id="rId153"/>
      <p:italic r:id="rId154"/>
      <p:boldItalic r:id="rId155"/>
    </p:embeddedFont>
    <p:embeddedFont>
      <p:font typeface="Oswald" panose="020B0604020202020204" charset="0"/>
      <p:regular r:id="rId156"/>
      <p:bold r:id="rId157"/>
    </p:embeddedFont>
    <p:embeddedFont>
      <p:font typeface="Playfair Display" panose="020B0604020202020204" charset="0"/>
      <p:regular r:id="rId158"/>
      <p:bold r:id="rId159"/>
      <p:italic r:id="rId160"/>
      <p:boldItalic r:id="rId161"/>
    </p:embeddedFont>
    <p:embeddedFont>
      <p:font typeface="Raleway" panose="020B0604020202020204" charset="0"/>
      <p:regular r:id="rId162"/>
      <p:bold r:id="rId163"/>
      <p:italic r:id="rId164"/>
      <p:boldItalic r:id="rId1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816"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font" Target="fonts/font16.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font" Target="fonts/font6.fntdata"/><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font" Target="fonts/font17.fntdata"/><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font" Target="fonts/font7.fntdata"/><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font" Target="fonts/font2.fntdata"/><Relationship Id="rId161" Type="http://schemas.openxmlformats.org/officeDocument/2006/relationships/font" Target="fonts/font18.fntdata"/><Relationship Id="rId16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font" Target="fonts/font8.fntdata"/><Relationship Id="rId156" Type="http://schemas.openxmlformats.org/officeDocument/2006/relationships/font" Target="fonts/font13.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font" Target="fonts/font3.fntdata"/><Relationship Id="rId16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font" Target="fonts/font19.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font" Target="fonts/font14.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font" Target="fonts/font9.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font" Target="fonts/font4.fntdata"/><Relationship Id="rId16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font" Target="fonts/font20.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font" Target="fonts/font10.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notesMaster" Target="notesMasters/notesMaster1.xml"/><Relationship Id="rId148" Type="http://schemas.openxmlformats.org/officeDocument/2006/relationships/font" Target="fonts/font5.fntdata"/><Relationship Id="rId164" Type="http://schemas.openxmlformats.org/officeDocument/2006/relationships/font" Target="fonts/font21.fntdata"/><Relationship Id="rId16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font" Target="fonts/font11.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font" Target="fonts/font1.fntdata"/><Relationship Id="rId90" Type="http://schemas.openxmlformats.org/officeDocument/2006/relationships/slide" Target="slides/slide89.xml"/><Relationship Id="rId165" Type="http://schemas.openxmlformats.org/officeDocument/2006/relationships/font" Target="fonts/font22.fntdata"/><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font" Target="fonts/font12.fntdata"/><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d251bb473_0_6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d251bb473_0_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d814cf7d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d814cf7d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181bfa57759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181bfa57759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1fa32f4cc1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2" name="Google Shape;762;g1fa32f4cc1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1fa32f4cc1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1fa32f4cc1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1fa32f4cc18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 name="Google Shape;774;g1fa32f4cc1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181bfa57759_0_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181bfa57759_0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1fa32f4cc18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1fa32f4cc18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181bfa57759_0_6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181bfa57759_0_6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1fa32f4cc18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1fa32f4cc18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1fa32f4cc18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0" name="Google Shape;810;g1fa32f4cc18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181bfa57759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181bfa57759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723630543_5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723630543_5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1fa32f4cc18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1fa32f4cc18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1fa32f4cc18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1fa32f4cc18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1d8387b7aeb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1" name="Google Shape;841;g1d8387b7aeb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1fa32f4cc18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6" name="Google Shape;846;g1fa32f4cc18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1fa32f4cc18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4" name="Google Shape;854;g1fa32f4cc18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1fa32f4cc18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1fa32f4cc18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g1d8387b7aeb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 name="Google Shape;870;g1d8387b7aeb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1fa32f4cc18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 name="Google Shape;875;g1fa32f4cc18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1d8387b7aeb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1d8387b7aeb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g1fa32f4cc18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6" name="Google Shape;886;g1fa32f4cc18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e965474a9_3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e965474a9_3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1fa32f4cc18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4" name="Google Shape;894;g1fa32f4cc18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1d8387b7aeb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3" name="Google Shape;903;g1d8387b7aeb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1d8387b7aeb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1d8387b7aeb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g1fa32f4cc18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3" name="Google Shape;913;g1fa32f4cc18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1d8387b7aeb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3" name="Google Shape;923;g1d8387b7aeb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1fa32f4cc18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9" name="Google Shape;929;g1fa32f4cc18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g1d8387b7aeb_1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 name="Google Shape;939;g1d8387b7aeb_1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g1fa32f4cc18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5" name="Google Shape;945;g1fa32f4cc18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g1d8387b7aeb_1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 name="Google Shape;954;g1d8387b7aeb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1fa32f4cc18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0" name="Google Shape;960;g1fa32f4cc18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cb9a0b074_1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cb9a0b074_1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cb9a0b074_1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cb9a0b074_1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cb9a0b074_1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cb9a0b074_1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1c87a2de375_1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1c87a2de375_1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c87a2de375_1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1c87a2de375_1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1c87a2de375_1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1c87a2de375_1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87a2de375_1_3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87a2de375_1_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cb9a0b07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cb9a0b07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c87a2de375_1_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1c87a2de375_1_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c87a2de375_1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1c87a2de375_1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1c87a2de375_1_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1c87a2de375_1_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1c87a2de375_1_3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1c87a2de375_1_3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c87a2de375_1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1c87a2de375_1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1c87a2de375_1_3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1c87a2de375_1_3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1c8a6cdb7c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1c8a6cdb7c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1c8a6cdb7ca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1c8a6cdb7ca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1c87a2de375_1_4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1c87a2de375_1_4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c8a6cdb7ca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1c8a6cdb7ca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d5b15f0a3_5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d5b15f0a3_5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1c8a6cdb7ca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1c8a6cdb7ca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1c8a6cdb7ca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1c8a6cdb7ca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1c8a6cdb7ca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1c8a6cdb7ca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c8a6cdb7ca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1c8a6cdb7ca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1c8a6cdb7ca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1c8a6cdb7ca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1c8a6cdb7ca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1c8a6cdb7ca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1c8a6cdb7ca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1c8a6cdb7ca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c8a6cdb7ca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1c8a6cdb7ca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1c8a6cdb7ca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1c8a6cdb7ca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1c8a6cdb7ca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1c8a6cdb7ca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723630543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723630543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c8a6cdb7ca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1c8a6cdb7ca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1c8a6cdb7ca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1c8a6cdb7ca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1c8a6cdb7ca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1c8a6cdb7ca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1c8a6cdb7ca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1c8a6cdb7ca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1c8a6cdb7ca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1c8a6cdb7ca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1c8a6cdb7ca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1c8a6cdb7ca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1c8a6cdb7ca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1c8a6cdb7ca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1c8a6cdb7ca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1c8a6cdb7ca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1c8a6cdb7ca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1c8a6cdb7ca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c8a6cdb7ca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1c8a6cdb7ca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d251bb473_0_6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d251bb473_0_6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1c8a6cdb7ca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1c8a6cdb7ca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1c8a6cdb7ca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1c8a6cdb7ca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1c8a6cdb7ca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1c8a6cdb7ca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c8a6cdb7ca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1c8a6cdb7ca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1c8a6cdb7ca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1c8a6cdb7ca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1c8a6cdb7ca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1c8a6cdb7ca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1c8a6cdb7ca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1c8a6cdb7ca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1c8a6cdb7ca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1c8a6cdb7ca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1c8a6cdb7ca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1c8a6cdb7ca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18107017a21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18107017a21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e965474a9_3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e965474a9_3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18107017a21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18107017a21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18107017a21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18107017a21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18107017a21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18107017a21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1c8f5ae899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1c8f5ae899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1c8f5ae899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1c8f5ae899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1c8f5ae899c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1c8f5ae899c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1c8f5ae899c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1c8f5ae899c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1c8f5ae899c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1c8f5ae899c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1c8f5ae899c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1c8f5ae899c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1c8f5ae899c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1c8f5ae899c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cb9a0b074_1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cb9a0b074_1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1c8f5ae899c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1c8f5ae899c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1c8f5ae899c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1c8f5ae899c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1c8f5ae899c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1c8f5ae899c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1c8f5ae899c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1c8f5ae899c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1c8f5ae899c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1c8f5ae899c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1c8f5ae899c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1c8f5ae899c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1c8f5ae899c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1c8f5ae899c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1c8f5ae899c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1c8f5ae899c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1c8f5ae899c_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3" name="Google Shape;613;g1c8f5ae899c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1c8f5ae899c_2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1c8f5ae899c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723630543_1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723630543_1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1c8f5ae899c_2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1c8f5ae899c_2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1c8f5ae899c_2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1c8f5ae899c_2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1c8f5ae899c_2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1c8f5ae899c_2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1c8f5ae899c_2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1c8f5ae899c_2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1c8f5ae899c_2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1c8f5ae899c_2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1c8f5ae899c_2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1c8f5ae899c_2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1c8f5ae899c_2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 name="Google Shape;669;g1c8f5ae899c_2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1c8f5ae899c_2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1c8f5ae899c_2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1c8f5ae899c_2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1c8f5ae899c_2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c8f5ae899c_3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c8f5ae899c_3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cb9a0b074_1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cb9a0b074_1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1c8f5ae899c_3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1c8f5ae899c_3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1c8f5ae899c_3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 name="Google Shape;702;g1c8f5ae899c_3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1c8f5ae899c_3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1c8f5ae899c_3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1c8f5ae899c_3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1c8f5ae899c_3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181bfa5775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181bfa5775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181bfa57759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6" name="Google Shape;726;g181bfa57759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181bfa57759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181bfa57759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181bfa57759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7" name="Google Shape;737;g181bfa57759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181bfa57759_0_4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181bfa57759_0_4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181bfa57759_0_4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0" name="Google Shape;750;g181bfa57759_0_4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4286250" y="0"/>
            <a:ext cx="723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358475" y="0"/>
            <a:ext cx="38532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44250" y="1403850"/>
            <a:ext cx="8455500" cy="2146800"/>
          </a:xfrm>
          <a:prstGeom prst="rect">
            <a:avLst/>
          </a:prstGeom>
          <a:solidFill>
            <a:srgbClr val="FFFFFF"/>
          </a:solidFill>
        </p:spPr>
        <p:txBody>
          <a:bodyPr spcFirstLastPara="1" wrap="square" lIns="91425" tIns="91425" rIns="91425" bIns="91425" anchor="ctr" anchorCtr="0">
            <a:normAutofit/>
          </a:bodyPr>
          <a:lstStyle>
            <a:lvl1pPr lvl="0" algn="ctr">
              <a:spcBef>
                <a:spcPts val="0"/>
              </a:spcBef>
              <a:spcAft>
                <a:spcPts val="0"/>
              </a:spcAft>
              <a:buSzPts val="6800"/>
              <a:buFont typeface="Playfair Display"/>
              <a:buNone/>
              <a:defRPr sz="6800" b="1">
                <a:latin typeface="Playfair Display"/>
                <a:ea typeface="Playfair Display"/>
                <a:cs typeface="Playfair Display"/>
                <a:sym typeface="Playfair Display"/>
              </a:defRPr>
            </a:lvl1pPr>
            <a:lvl2pPr lvl="1" algn="ctr">
              <a:spcBef>
                <a:spcPts val="0"/>
              </a:spcBef>
              <a:spcAft>
                <a:spcPts val="0"/>
              </a:spcAft>
              <a:buSzPts val="6800"/>
              <a:buFont typeface="Playfair Display"/>
              <a:buNone/>
              <a:defRPr sz="6800" b="1">
                <a:latin typeface="Playfair Display"/>
                <a:ea typeface="Playfair Display"/>
                <a:cs typeface="Playfair Display"/>
                <a:sym typeface="Playfair Display"/>
              </a:defRPr>
            </a:lvl2pPr>
            <a:lvl3pPr lvl="2" algn="ctr">
              <a:spcBef>
                <a:spcPts val="0"/>
              </a:spcBef>
              <a:spcAft>
                <a:spcPts val="0"/>
              </a:spcAft>
              <a:buSzPts val="6800"/>
              <a:buFont typeface="Playfair Display"/>
              <a:buNone/>
              <a:defRPr sz="6800" b="1">
                <a:latin typeface="Playfair Display"/>
                <a:ea typeface="Playfair Display"/>
                <a:cs typeface="Playfair Display"/>
                <a:sym typeface="Playfair Display"/>
              </a:defRPr>
            </a:lvl3pPr>
            <a:lvl4pPr lvl="3" algn="ctr">
              <a:spcBef>
                <a:spcPts val="0"/>
              </a:spcBef>
              <a:spcAft>
                <a:spcPts val="0"/>
              </a:spcAft>
              <a:buSzPts val="6800"/>
              <a:buFont typeface="Playfair Display"/>
              <a:buNone/>
              <a:defRPr sz="6800" b="1">
                <a:latin typeface="Playfair Display"/>
                <a:ea typeface="Playfair Display"/>
                <a:cs typeface="Playfair Display"/>
                <a:sym typeface="Playfair Display"/>
              </a:defRPr>
            </a:lvl4pPr>
            <a:lvl5pPr lvl="4" algn="ctr">
              <a:spcBef>
                <a:spcPts val="0"/>
              </a:spcBef>
              <a:spcAft>
                <a:spcPts val="0"/>
              </a:spcAft>
              <a:buSzPts val="6800"/>
              <a:buFont typeface="Playfair Display"/>
              <a:buNone/>
              <a:defRPr sz="6800" b="1">
                <a:latin typeface="Playfair Display"/>
                <a:ea typeface="Playfair Display"/>
                <a:cs typeface="Playfair Display"/>
                <a:sym typeface="Playfair Display"/>
              </a:defRPr>
            </a:lvl5pPr>
            <a:lvl6pPr lvl="5" algn="ctr">
              <a:spcBef>
                <a:spcPts val="0"/>
              </a:spcBef>
              <a:spcAft>
                <a:spcPts val="0"/>
              </a:spcAft>
              <a:buSzPts val="6800"/>
              <a:buFont typeface="Playfair Display"/>
              <a:buNone/>
              <a:defRPr sz="6800" b="1">
                <a:latin typeface="Playfair Display"/>
                <a:ea typeface="Playfair Display"/>
                <a:cs typeface="Playfair Display"/>
                <a:sym typeface="Playfair Display"/>
              </a:defRPr>
            </a:lvl6pPr>
            <a:lvl7pPr lvl="6" algn="ctr">
              <a:spcBef>
                <a:spcPts val="0"/>
              </a:spcBef>
              <a:spcAft>
                <a:spcPts val="0"/>
              </a:spcAft>
              <a:buSzPts val="6800"/>
              <a:buFont typeface="Playfair Display"/>
              <a:buNone/>
              <a:defRPr sz="6800" b="1">
                <a:latin typeface="Playfair Display"/>
                <a:ea typeface="Playfair Display"/>
                <a:cs typeface="Playfair Display"/>
                <a:sym typeface="Playfair Display"/>
              </a:defRPr>
            </a:lvl7pPr>
            <a:lvl8pPr lvl="7" algn="ctr">
              <a:spcBef>
                <a:spcPts val="0"/>
              </a:spcBef>
              <a:spcAft>
                <a:spcPts val="0"/>
              </a:spcAft>
              <a:buSzPts val="6800"/>
              <a:buFont typeface="Playfair Display"/>
              <a:buNone/>
              <a:defRPr sz="6800" b="1">
                <a:latin typeface="Playfair Display"/>
                <a:ea typeface="Playfair Display"/>
                <a:cs typeface="Playfair Display"/>
                <a:sym typeface="Playfair Display"/>
              </a:defRPr>
            </a:lvl8pPr>
            <a:lvl9pPr lvl="8" algn="ctr">
              <a:spcBef>
                <a:spcPts val="0"/>
              </a:spcBef>
              <a:spcAft>
                <a:spcPts val="0"/>
              </a:spcAft>
              <a:buSzPts val="6800"/>
              <a:buFont typeface="Playfair Display"/>
              <a:buNone/>
              <a:defRPr sz="6800" b="1">
                <a:latin typeface="Playfair Display"/>
                <a:ea typeface="Playfair Display"/>
                <a:cs typeface="Playfair Display"/>
                <a:sym typeface="Playfair Display"/>
              </a:defRPr>
            </a:lvl9pPr>
          </a:lstStyle>
          <a:p>
            <a:endParaRPr/>
          </a:p>
        </p:txBody>
      </p:sp>
      <p:sp>
        <p:nvSpPr>
          <p:cNvPr id="13" name="Google Shape;13;p2"/>
          <p:cNvSpPr txBox="1">
            <a:spLocks noGrp="1"/>
          </p:cNvSpPr>
          <p:nvPr>
            <p:ph type="subTitle" idx="1"/>
          </p:nvPr>
        </p:nvSpPr>
        <p:spPr>
          <a:xfrm>
            <a:off x="344250" y="3550650"/>
            <a:ext cx="4910100" cy="577800"/>
          </a:xfrm>
          <a:prstGeom prst="rect">
            <a:avLst/>
          </a:prstGeom>
          <a:solidFill>
            <a:schemeClr val="dk2"/>
          </a:solidFill>
        </p:spPr>
        <p:txBody>
          <a:bodyPr spcFirstLastPara="1" wrap="square" lIns="91425" tIns="91425" rIns="91425" bIns="91425" anchor="ctr" anchorCtr="0">
            <a:normAutofit/>
          </a:bodyPr>
          <a:lstStyle>
            <a:lvl1pPr lv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1pPr>
            <a:lvl2pPr lvl="1">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2pPr>
            <a:lvl3pPr lvl="2">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3pPr>
            <a:lvl4pPr lvl="3">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4pPr>
            <a:lvl5pPr lvl="4">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5pPr>
            <a:lvl6pPr lvl="5">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6pPr>
            <a:lvl7pPr lvl="6">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7pPr>
            <a:lvl8pPr lvl="7">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8pPr>
            <a:lvl9pPr lvl="8">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9pPr>
          </a:lstStyle>
          <a:p>
            <a:endParaRPr/>
          </a:p>
        </p:txBody>
      </p:sp>
      <p:sp>
        <p:nvSpPr>
          <p:cNvPr id="14" name="Google Shape;14;p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311700" y="999925"/>
            <a:ext cx="8520600" cy="2146200"/>
          </a:xfrm>
          <a:prstGeom prst="rect">
            <a:avLst/>
          </a:prstGeom>
        </p:spPr>
        <p:txBody>
          <a:bodyPr spcFirstLastPara="1" wrap="square" lIns="91425" tIns="91425" rIns="91425" bIns="91425" anchor="b" anchorCtr="0">
            <a:normAutofit/>
          </a:bodyPr>
          <a:lstStyle>
            <a:lvl1pPr lvl="0" algn="ctr">
              <a:spcBef>
                <a:spcPts val="0"/>
              </a:spcBef>
              <a:spcAft>
                <a:spcPts val="0"/>
              </a:spcAft>
              <a:buSzPts val="14000"/>
              <a:buFont typeface="Montserrat"/>
              <a:buNone/>
              <a:defRPr sz="14000">
                <a:latin typeface="Montserrat"/>
                <a:ea typeface="Montserrat"/>
                <a:cs typeface="Montserrat"/>
                <a:sym typeface="Montserrat"/>
              </a:defRPr>
            </a:lvl1pPr>
            <a:lvl2pPr lvl="1" algn="ctr">
              <a:spcBef>
                <a:spcPts val="0"/>
              </a:spcBef>
              <a:spcAft>
                <a:spcPts val="0"/>
              </a:spcAft>
              <a:buSzPts val="14000"/>
              <a:buFont typeface="Montserrat"/>
              <a:buNone/>
              <a:defRPr sz="14000">
                <a:latin typeface="Montserrat"/>
                <a:ea typeface="Montserrat"/>
                <a:cs typeface="Montserrat"/>
                <a:sym typeface="Montserrat"/>
              </a:defRPr>
            </a:lvl2pPr>
            <a:lvl3pPr lvl="2" algn="ctr">
              <a:spcBef>
                <a:spcPts val="0"/>
              </a:spcBef>
              <a:spcAft>
                <a:spcPts val="0"/>
              </a:spcAft>
              <a:buSzPts val="14000"/>
              <a:buFont typeface="Montserrat"/>
              <a:buNone/>
              <a:defRPr sz="14000">
                <a:latin typeface="Montserrat"/>
                <a:ea typeface="Montserrat"/>
                <a:cs typeface="Montserrat"/>
                <a:sym typeface="Montserrat"/>
              </a:defRPr>
            </a:lvl3pPr>
            <a:lvl4pPr lvl="3" algn="ctr">
              <a:spcBef>
                <a:spcPts val="0"/>
              </a:spcBef>
              <a:spcAft>
                <a:spcPts val="0"/>
              </a:spcAft>
              <a:buSzPts val="14000"/>
              <a:buFont typeface="Montserrat"/>
              <a:buNone/>
              <a:defRPr sz="14000">
                <a:latin typeface="Montserrat"/>
                <a:ea typeface="Montserrat"/>
                <a:cs typeface="Montserrat"/>
                <a:sym typeface="Montserrat"/>
              </a:defRPr>
            </a:lvl4pPr>
            <a:lvl5pPr lvl="4" algn="ctr">
              <a:spcBef>
                <a:spcPts val="0"/>
              </a:spcBef>
              <a:spcAft>
                <a:spcPts val="0"/>
              </a:spcAft>
              <a:buSzPts val="14000"/>
              <a:buFont typeface="Montserrat"/>
              <a:buNone/>
              <a:defRPr sz="14000">
                <a:latin typeface="Montserrat"/>
                <a:ea typeface="Montserrat"/>
                <a:cs typeface="Montserrat"/>
                <a:sym typeface="Montserrat"/>
              </a:defRPr>
            </a:lvl5pPr>
            <a:lvl6pPr lvl="5" algn="ctr">
              <a:spcBef>
                <a:spcPts val="0"/>
              </a:spcBef>
              <a:spcAft>
                <a:spcPts val="0"/>
              </a:spcAft>
              <a:buSzPts val="14000"/>
              <a:buFont typeface="Montserrat"/>
              <a:buNone/>
              <a:defRPr sz="14000">
                <a:latin typeface="Montserrat"/>
                <a:ea typeface="Montserrat"/>
                <a:cs typeface="Montserrat"/>
                <a:sym typeface="Montserrat"/>
              </a:defRPr>
            </a:lvl6pPr>
            <a:lvl7pPr lvl="6" algn="ctr">
              <a:spcBef>
                <a:spcPts val="0"/>
              </a:spcBef>
              <a:spcAft>
                <a:spcPts val="0"/>
              </a:spcAft>
              <a:buSzPts val="14000"/>
              <a:buFont typeface="Montserrat"/>
              <a:buNone/>
              <a:defRPr sz="14000">
                <a:latin typeface="Montserrat"/>
                <a:ea typeface="Montserrat"/>
                <a:cs typeface="Montserrat"/>
                <a:sym typeface="Montserrat"/>
              </a:defRPr>
            </a:lvl7pPr>
            <a:lvl8pPr lvl="7" algn="ctr">
              <a:spcBef>
                <a:spcPts val="0"/>
              </a:spcBef>
              <a:spcAft>
                <a:spcPts val="0"/>
              </a:spcAft>
              <a:buSzPts val="14000"/>
              <a:buFont typeface="Montserrat"/>
              <a:buNone/>
              <a:defRPr sz="14000">
                <a:latin typeface="Montserrat"/>
                <a:ea typeface="Montserrat"/>
                <a:cs typeface="Montserrat"/>
                <a:sym typeface="Montserrat"/>
              </a:defRPr>
            </a:lvl8pPr>
            <a:lvl9pPr lvl="8" algn="ctr">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50" name="Google Shape;50;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highlight>
                  <a:schemeClr val="dk1"/>
                </a:highlight>
              </a:defRPr>
            </a:lvl1pPr>
            <a:lvl2pPr marL="914400" lvl="1" indent="-317500" algn="ctr">
              <a:spcBef>
                <a:spcPts val="0"/>
              </a:spcBef>
              <a:spcAft>
                <a:spcPts val="0"/>
              </a:spcAft>
              <a:buSzPts val="1400"/>
              <a:buChar char="○"/>
              <a:defRPr>
                <a:highlight>
                  <a:schemeClr val="dk1"/>
                </a:highlight>
              </a:defRPr>
            </a:lvl2pPr>
            <a:lvl3pPr marL="1371600" lvl="2" indent="-317500" algn="ctr">
              <a:spcBef>
                <a:spcPts val="0"/>
              </a:spcBef>
              <a:spcAft>
                <a:spcPts val="0"/>
              </a:spcAft>
              <a:buSzPts val="1400"/>
              <a:buChar char="■"/>
              <a:defRPr>
                <a:highlight>
                  <a:schemeClr val="dk1"/>
                </a:highlight>
              </a:defRPr>
            </a:lvl3pPr>
            <a:lvl4pPr marL="1828800" lvl="3" indent="-317500" algn="ctr">
              <a:spcBef>
                <a:spcPts val="0"/>
              </a:spcBef>
              <a:spcAft>
                <a:spcPts val="0"/>
              </a:spcAft>
              <a:buSzPts val="1400"/>
              <a:buChar char="●"/>
              <a:defRPr>
                <a:highlight>
                  <a:schemeClr val="dk1"/>
                </a:highlight>
              </a:defRPr>
            </a:lvl4pPr>
            <a:lvl5pPr marL="2286000" lvl="4" indent="-317500" algn="ctr">
              <a:spcBef>
                <a:spcPts val="0"/>
              </a:spcBef>
              <a:spcAft>
                <a:spcPts val="0"/>
              </a:spcAft>
              <a:buSzPts val="1400"/>
              <a:buChar char="○"/>
              <a:defRPr>
                <a:highlight>
                  <a:schemeClr val="dk1"/>
                </a:highlight>
              </a:defRPr>
            </a:lvl5pPr>
            <a:lvl6pPr marL="2743200" lvl="5" indent="-317500" algn="ctr">
              <a:spcBef>
                <a:spcPts val="0"/>
              </a:spcBef>
              <a:spcAft>
                <a:spcPts val="0"/>
              </a:spcAft>
              <a:buSzPts val="1400"/>
              <a:buChar char="■"/>
              <a:defRPr>
                <a:highlight>
                  <a:schemeClr val="dk1"/>
                </a:highlight>
              </a:defRPr>
            </a:lvl6pPr>
            <a:lvl7pPr marL="3200400" lvl="6" indent="-317500" algn="ctr">
              <a:spcBef>
                <a:spcPts val="0"/>
              </a:spcBef>
              <a:spcAft>
                <a:spcPts val="0"/>
              </a:spcAft>
              <a:buSzPts val="1400"/>
              <a:buChar char="●"/>
              <a:defRPr>
                <a:highlight>
                  <a:schemeClr val="dk1"/>
                </a:highlight>
              </a:defRPr>
            </a:lvl7pPr>
            <a:lvl8pPr marL="3657600" lvl="7" indent="-317500" algn="ctr">
              <a:spcBef>
                <a:spcPts val="0"/>
              </a:spcBef>
              <a:spcAft>
                <a:spcPts val="0"/>
              </a:spcAft>
              <a:buSzPts val="1400"/>
              <a:buChar char="○"/>
              <a:defRPr>
                <a:highlight>
                  <a:schemeClr val="dk1"/>
                </a:highlight>
              </a:defRPr>
            </a:lvl8pPr>
            <a:lvl9pPr marL="4114800" lvl="8" indent="-317500" algn="ctr">
              <a:spcBef>
                <a:spcPts val="0"/>
              </a:spcBef>
              <a:spcAft>
                <a:spcPts val="0"/>
              </a:spcAft>
              <a:buSzPts val="1400"/>
              <a:buChar char="■"/>
              <a:defRPr>
                <a:highlight>
                  <a:schemeClr val="dk1"/>
                </a:highlight>
              </a:defRPr>
            </a:lvl9pPr>
          </a:lstStyle>
          <a:p>
            <a:endParaRPr/>
          </a:p>
        </p:txBody>
      </p:sp>
      <p:sp>
        <p:nvSpPr>
          <p:cNvPr id="51" name="Google Shape;51;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4"/>
        </a:solidFill>
        <a:effectLst/>
      </p:bgPr>
    </p:bg>
    <p:spTree>
      <p:nvGrpSpPr>
        <p:cNvPr id="1" name="Shape 15"/>
        <p:cNvGrpSpPr/>
        <p:nvPr/>
      </p:nvGrpSpPr>
      <p:grpSpPr>
        <a:xfrm>
          <a:off x="0" y="0"/>
          <a:ext cx="0" cy="0"/>
          <a:chOff x="0" y="0"/>
          <a:chExt cx="0" cy="0"/>
        </a:xfrm>
      </p:grpSpPr>
      <p:sp>
        <p:nvSpPr>
          <p:cNvPr id="16" name="Google Shape;16;p3"/>
          <p:cNvSpPr/>
          <p:nvPr/>
        </p:nvSpPr>
        <p:spPr>
          <a:xfrm rot="5400000">
            <a:off x="4550700" y="-498600"/>
            <a:ext cx="42600" cy="8455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title"/>
          </p:nvPr>
        </p:nvSpPr>
        <p:spPr>
          <a:xfrm>
            <a:off x="344250" y="1403850"/>
            <a:ext cx="8455500" cy="2146800"/>
          </a:xfrm>
          <a:prstGeom prst="rect">
            <a:avLst/>
          </a:prstGeom>
          <a:solidFill>
            <a:srgbClr val="FFFFFF"/>
          </a:solidFill>
        </p:spPr>
        <p:txBody>
          <a:bodyPr spcFirstLastPara="1" wrap="square" lIns="91425" tIns="91425" rIns="91425" bIns="91425" anchor="ctr" anchorCtr="0">
            <a:normAutofit/>
          </a:bodyPr>
          <a:lstStyle>
            <a:lvl1pPr lvl="0" algn="ctr">
              <a:spcBef>
                <a:spcPts val="0"/>
              </a:spcBef>
              <a:spcAft>
                <a:spcPts val="0"/>
              </a:spcAft>
              <a:buSzPts val="4800"/>
              <a:buFont typeface="Playfair Display"/>
              <a:buNone/>
              <a:defRPr sz="4800" b="1">
                <a:latin typeface="Playfair Display"/>
                <a:ea typeface="Playfair Display"/>
                <a:cs typeface="Playfair Display"/>
                <a:sym typeface="Playfair Display"/>
              </a:defRPr>
            </a:lvl1pPr>
            <a:lvl2pPr lvl="1" algn="ctr">
              <a:spcBef>
                <a:spcPts val="0"/>
              </a:spcBef>
              <a:spcAft>
                <a:spcPts val="0"/>
              </a:spcAft>
              <a:buSzPts val="4800"/>
              <a:buFont typeface="Playfair Display"/>
              <a:buNone/>
              <a:defRPr sz="4800" b="1">
                <a:latin typeface="Playfair Display"/>
                <a:ea typeface="Playfair Display"/>
                <a:cs typeface="Playfair Display"/>
                <a:sym typeface="Playfair Display"/>
              </a:defRPr>
            </a:lvl2pPr>
            <a:lvl3pPr lvl="2" algn="ctr">
              <a:spcBef>
                <a:spcPts val="0"/>
              </a:spcBef>
              <a:spcAft>
                <a:spcPts val="0"/>
              </a:spcAft>
              <a:buSzPts val="4800"/>
              <a:buFont typeface="Playfair Display"/>
              <a:buNone/>
              <a:defRPr sz="4800" b="1">
                <a:latin typeface="Playfair Display"/>
                <a:ea typeface="Playfair Display"/>
                <a:cs typeface="Playfair Display"/>
                <a:sym typeface="Playfair Display"/>
              </a:defRPr>
            </a:lvl3pPr>
            <a:lvl4pPr lvl="3" algn="ctr">
              <a:spcBef>
                <a:spcPts val="0"/>
              </a:spcBef>
              <a:spcAft>
                <a:spcPts val="0"/>
              </a:spcAft>
              <a:buSzPts val="4800"/>
              <a:buFont typeface="Playfair Display"/>
              <a:buNone/>
              <a:defRPr sz="4800" b="1">
                <a:latin typeface="Playfair Display"/>
                <a:ea typeface="Playfair Display"/>
                <a:cs typeface="Playfair Display"/>
                <a:sym typeface="Playfair Display"/>
              </a:defRPr>
            </a:lvl4pPr>
            <a:lvl5pPr lvl="4" algn="ctr">
              <a:spcBef>
                <a:spcPts val="0"/>
              </a:spcBef>
              <a:spcAft>
                <a:spcPts val="0"/>
              </a:spcAft>
              <a:buSzPts val="4800"/>
              <a:buFont typeface="Playfair Display"/>
              <a:buNone/>
              <a:defRPr sz="4800" b="1">
                <a:latin typeface="Playfair Display"/>
                <a:ea typeface="Playfair Display"/>
                <a:cs typeface="Playfair Display"/>
                <a:sym typeface="Playfair Display"/>
              </a:defRPr>
            </a:lvl5pPr>
            <a:lvl6pPr lvl="5" algn="ctr">
              <a:spcBef>
                <a:spcPts val="0"/>
              </a:spcBef>
              <a:spcAft>
                <a:spcPts val="0"/>
              </a:spcAft>
              <a:buSzPts val="4800"/>
              <a:buFont typeface="Playfair Display"/>
              <a:buNone/>
              <a:defRPr sz="4800" b="1">
                <a:latin typeface="Playfair Display"/>
                <a:ea typeface="Playfair Display"/>
                <a:cs typeface="Playfair Display"/>
                <a:sym typeface="Playfair Display"/>
              </a:defRPr>
            </a:lvl6pPr>
            <a:lvl7pPr lvl="6" algn="ctr">
              <a:spcBef>
                <a:spcPts val="0"/>
              </a:spcBef>
              <a:spcAft>
                <a:spcPts val="0"/>
              </a:spcAft>
              <a:buSzPts val="4800"/>
              <a:buFont typeface="Playfair Display"/>
              <a:buNone/>
              <a:defRPr sz="4800" b="1">
                <a:latin typeface="Playfair Display"/>
                <a:ea typeface="Playfair Display"/>
                <a:cs typeface="Playfair Display"/>
                <a:sym typeface="Playfair Display"/>
              </a:defRPr>
            </a:lvl7pPr>
            <a:lvl8pPr lvl="7" algn="ctr">
              <a:spcBef>
                <a:spcPts val="0"/>
              </a:spcBef>
              <a:spcAft>
                <a:spcPts val="0"/>
              </a:spcAft>
              <a:buSzPts val="4800"/>
              <a:buFont typeface="Playfair Display"/>
              <a:buNone/>
              <a:defRPr sz="4800" b="1">
                <a:latin typeface="Playfair Display"/>
                <a:ea typeface="Playfair Display"/>
                <a:cs typeface="Playfair Display"/>
                <a:sym typeface="Playfair Display"/>
              </a:defRPr>
            </a:lvl8pPr>
            <a:lvl9pPr lvl="8" algn="ctr">
              <a:spcBef>
                <a:spcPts val="0"/>
              </a:spcBef>
              <a:spcAft>
                <a:spcPts val="0"/>
              </a:spcAft>
              <a:buSzPts val="4800"/>
              <a:buFont typeface="Playfair Display"/>
              <a:buNone/>
              <a:defRPr sz="4800" b="1">
                <a:latin typeface="Playfair Display"/>
                <a:ea typeface="Playfair Display"/>
                <a:cs typeface="Playfair Display"/>
                <a:sym typeface="Playfair Display"/>
              </a:defRPr>
            </a:lvl9pPr>
          </a:lstStyle>
          <a:p>
            <a:endParaRPr/>
          </a:p>
        </p:txBody>
      </p:sp>
      <p:sp>
        <p:nvSpPr>
          <p:cNvPr id="18" name="Google Shape;18;p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1" name="Google Shape;21;p4"/>
          <p:cNvSpPr txBox="1">
            <a:spLocks noGrp="1"/>
          </p:cNvSpPr>
          <p:nvPr>
            <p:ph type="body" idx="1"/>
          </p:nvPr>
        </p:nvSpPr>
        <p:spPr>
          <a:xfrm>
            <a:off x="311700" y="1234075"/>
            <a:ext cx="8520600" cy="33348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2" name="Google Shape;22;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5" name="Google Shape;25;p5"/>
          <p:cNvSpPr txBox="1">
            <a:spLocks noGrp="1"/>
          </p:cNvSpPr>
          <p:nvPr>
            <p:ph type="body" idx="1"/>
          </p:nvPr>
        </p:nvSpPr>
        <p:spPr>
          <a:xfrm>
            <a:off x="311700" y="1234050"/>
            <a:ext cx="3999900" cy="33348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6" name="Google Shape;26;p5"/>
          <p:cNvSpPr txBox="1">
            <a:spLocks noGrp="1"/>
          </p:cNvSpPr>
          <p:nvPr>
            <p:ph type="body" idx="2"/>
          </p:nvPr>
        </p:nvSpPr>
        <p:spPr>
          <a:xfrm>
            <a:off x="4832400" y="1234050"/>
            <a:ext cx="3999900" cy="33348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0" name="Google Shape;30;p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a:endParaRPr/>
          </a:p>
        </p:txBody>
      </p:sp>
      <p:sp>
        <p:nvSpPr>
          <p:cNvPr id="37" name="Google Shape;37;p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9"/>
          <p:cNvCxnSpPr/>
          <p:nvPr/>
        </p:nvCxnSpPr>
        <p:spPr>
          <a:xfrm>
            <a:off x="5029675" y="4495500"/>
            <a:ext cx="468300" cy="0"/>
          </a:xfrm>
          <a:prstGeom prst="straightConnector1">
            <a:avLst/>
          </a:prstGeom>
          <a:noFill/>
          <a:ln w="19050" cap="flat" cmpd="sng">
            <a:solidFill>
              <a:schemeClr val="dk2"/>
            </a:solidFill>
            <a:prstDash val="solid"/>
            <a:round/>
            <a:headEnd type="none" w="sm" len="sm"/>
            <a:tailEnd type="none" w="sm" len="sm"/>
          </a:ln>
        </p:spPr>
      </p:cxnSp>
      <p:sp>
        <p:nvSpPr>
          <p:cNvPr id="41" name="Google Shape;41;p9"/>
          <p:cNvSpPr txBox="1">
            <a:spLocks noGrp="1"/>
          </p:cNvSpPr>
          <p:nvPr>
            <p:ph type="title"/>
          </p:nvPr>
        </p:nvSpPr>
        <p:spPr>
          <a:xfrm>
            <a:off x="265500" y="1081675"/>
            <a:ext cx="4045200" cy="17862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29214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highlight>
                  <a:schemeClr val="lt1"/>
                </a:highlight>
              </a:defRPr>
            </a:lvl1pPr>
            <a:lvl2pPr marL="914400" lvl="1" indent="-317500">
              <a:spcBef>
                <a:spcPts val="0"/>
              </a:spcBef>
              <a:spcAft>
                <a:spcPts val="0"/>
              </a:spcAft>
              <a:buSzPts val="1400"/>
              <a:buChar char="○"/>
              <a:defRPr>
                <a:highlight>
                  <a:schemeClr val="lt1"/>
                </a:highlight>
              </a:defRPr>
            </a:lvl2pPr>
            <a:lvl3pPr marL="1371600" lvl="2" indent="-317500">
              <a:spcBef>
                <a:spcPts val="0"/>
              </a:spcBef>
              <a:spcAft>
                <a:spcPts val="0"/>
              </a:spcAft>
              <a:buSzPts val="1400"/>
              <a:buChar char="■"/>
              <a:defRPr>
                <a:highlight>
                  <a:schemeClr val="lt1"/>
                </a:highlight>
              </a:defRPr>
            </a:lvl3pPr>
            <a:lvl4pPr marL="1828800" lvl="3" indent="-317500">
              <a:spcBef>
                <a:spcPts val="0"/>
              </a:spcBef>
              <a:spcAft>
                <a:spcPts val="0"/>
              </a:spcAft>
              <a:buSzPts val="1400"/>
              <a:buChar char="●"/>
              <a:defRPr>
                <a:highlight>
                  <a:schemeClr val="lt1"/>
                </a:highlight>
              </a:defRPr>
            </a:lvl4pPr>
            <a:lvl5pPr marL="2286000" lvl="4" indent="-317500">
              <a:spcBef>
                <a:spcPts val="0"/>
              </a:spcBef>
              <a:spcAft>
                <a:spcPts val="0"/>
              </a:spcAft>
              <a:buSzPts val="1400"/>
              <a:buChar char="○"/>
              <a:defRPr>
                <a:highlight>
                  <a:schemeClr val="lt1"/>
                </a:highlight>
              </a:defRPr>
            </a:lvl5pPr>
            <a:lvl6pPr marL="2743200" lvl="5" indent="-317500">
              <a:spcBef>
                <a:spcPts val="0"/>
              </a:spcBef>
              <a:spcAft>
                <a:spcPts val="0"/>
              </a:spcAft>
              <a:buSzPts val="1400"/>
              <a:buChar char="■"/>
              <a:defRPr>
                <a:highlight>
                  <a:schemeClr val="lt1"/>
                </a:highlight>
              </a:defRPr>
            </a:lvl6pPr>
            <a:lvl7pPr marL="3200400" lvl="6" indent="-317500">
              <a:spcBef>
                <a:spcPts val="0"/>
              </a:spcBef>
              <a:spcAft>
                <a:spcPts val="0"/>
              </a:spcAft>
              <a:buSzPts val="1400"/>
              <a:buChar char="●"/>
              <a:defRPr>
                <a:highlight>
                  <a:schemeClr val="lt1"/>
                </a:highlight>
              </a:defRPr>
            </a:lvl7pPr>
            <a:lvl8pPr marL="3657600" lvl="7" indent="-317500">
              <a:spcBef>
                <a:spcPts val="0"/>
              </a:spcBef>
              <a:spcAft>
                <a:spcPts val="0"/>
              </a:spcAft>
              <a:buSzPts val="1400"/>
              <a:buChar char="○"/>
              <a:defRPr>
                <a:highlight>
                  <a:schemeClr val="lt1"/>
                </a:highlight>
              </a:defRPr>
            </a:lvl8pPr>
            <a:lvl9pPr marL="4114800" lvl="8" indent="-317500">
              <a:spcBef>
                <a:spcPts val="0"/>
              </a:spcBef>
              <a:spcAft>
                <a:spcPts val="0"/>
              </a:spcAft>
              <a:buSzPts val="1400"/>
              <a:buChar char="■"/>
              <a:defRPr>
                <a:highlight>
                  <a:schemeClr val="lt1"/>
                </a:highlight>
              </a:defRPr>
            </a:lvl9pPr>
          </a:lstStyle>
          <a:p>
            <a:endParaRPr/>
          </a:p>
        </p:txBody>
      </p:sp>
      <p:sp>
        <p:nvSpPr>
          <p:cNvPr id="44" name="Google Shape;44;p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highlight>
                  <a:schemeClr val="dk1"/>
                </a:highlight>
              </a:defRPr>
            </a:lvl1pPr>
          </a:lstStyle>
          <a:p>
            <a:endParaRPr/>
          </a:p>
        </p:txBody>
      </p:sp>
      <p:sp>
        <p:nvSpPr>
          <p:cNvPr id="47" name="Google Shape;47;p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op">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234075"/>
            <a:ext cx="8520600" cy="33348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Playfair Display"/>
              <a:buChar char="●"/>
              <a:defRPr sz="1800">
                <a:solidFill>
                  <a:schemeClr val="dk2"/>
                </a:solidFill>
                <a:latin typeface="Playfair Display"/>
                <a:ea typeface="Playfair Display"/>
                <a:cs typeface="Playfair Display"/>
                <a:sym typeface="Playfair Display"/>
              </a:defRPr>
            </a:lvl1pPr>
            <a:lvl2pPr marL="914400" lvl="1"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2pPr>
            <a:lvl3pPr marL="1371600" lvl="2"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3pPr>
            <a:lvl4pPr marL="1828800" lvl="3"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4pPr>
            <a:lvl5pPr marL="2286000" lvl="4"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5pPr>
            <a:lvl6pPr marL="2743200" lvl="5"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6pPr>
            <a:lvl7pPr marL="3200400" lvl="6"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7pPr>
            <a:lvl8pPr marL="3657600" lvl="7"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8pPr>
            <a:lvl9pPr marL="4114800" lvl="8"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9pPr>
          </a:lstStyle>
          <a:p>
            <a:endParaRPr/>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Playfair Display"/>
                <a:ea typeface="Playfair Display"/>
                <a:cs typeface="Playfair Display"/>
                <a:sym typeface="Playfair Display"/>
              </a:defRPr>
            </a:lvl1pPr>
            <a:lvl2pPr lvl="1" algn="r">
              <a:buNone/>
              <a:defRPr sz="1000">
                <a:solidFill>
                  <a:schemeClr val="dk2"/>
                </a:solidFill>
                <a:latin typeface="Playfair Display"/>
                <a:ea typeface="Playfair Display"/>
                <a:cs typeface="Playfair Display"/>
                <a:sym typeface="Playfair Display"/>
              </a:defRPr>
            </a:lvl2pPr>
            <a:lvl3pPr lvl="2" algn="r">
              <a:buNone/>
              <a:defRPr sz="1000">
                <a:solidFill>
                  <a:schemeClr val="dk2"/>
                </a:solidFill>
                <a:latin typeface="Playfair Display"/>
                <a:ea typeface="Playfair Display"/>
                <a:cs typeface="Playfair Display"/>
                <a:sym typeface="Playfair Display"/>
              </a:defRPr>
            </a:lvl3pPr>
            <a:lvl4pPr lvl="3" algn="r">
              <a:buNone/>
              <a:defRPr sz="1000">
                <a:solidFill>
                  <a:schemeClr val="dk2"/>
                </a:solidFill>
                <a:latin typeface="Playfair Display"/>
                <a:ea typeface="Playfair Display"/>
                <a:cs typeface="Playfair Display"/>
                <a:sym typeface="Playfair Display"/>
              </a:defRPr>
            </a:lvl4pPr>
            <a:lvl5pPr lvl="4" algn="r">
              <a:buNone/>
              <a:defRPr sz="1000">
                <a:solidFill>
                  <a:schemeClr val="dk2"/>
                </a:solidFill>
                <a:latin typeface="Playfair Display"/>
                <a:ea typeface="Playfair Display"/>
                <a:cs typeface="Playfair Display"/>
                <a:sym typeface="Playfair Display"/>
              </a:defRPr>
            </a:lvl5pPr>
            <a:lvl6pPr lvl="5" algn="r">
              <a:buNone/>
              <a:defRPr sz="1000">
                <a:solidFill>
                  <a:schemeClr val="dk2"/>
                </a:solidFill>
                <a:latin typeface="Playfair Display"/>
                <a:ea typeface="Playfair Display"/>
                <a:cs typeface="Playfair Display"/>
                <a:sym typeface="Playfair Display"/>
              </a:defRPr>
            </a:lvl6pPr>
            <a:lvl7pPr lvl="6" algn="r">
              <a:buNone/>
              <a:defRPr sz="1000">
                <a:solidFill>
                  <a:schemeClr val="dk2"/>
                </a:solidFill>
                <a:latin typeface="Playfair Display"/>
                <a:ea typeface="Playfair Display"/>
                <a:cs typeface="Playfair Display"/>
                <a:sym typeface="Playfair Display"/>
              </a:defRPr>
            </a:lvl7pPr>
            <a:lvl8pPr lvl="7" algn="r">
              <a:buNone/>
              <a:defRPr sz="1000">
                <a:solidFill>
                  <a:schemeClr val="dk2"/>
                </a:solidFill>
                <a:latin typeface="Playfair Display"/>
                <a:ea typeface="Playfair Display"/>
                <a:cs typeface="Playfair Display"/>
                <a:sym typeface="Playfair Display"/>
              </a:defRPr>
            </a:lvl8pPr>
            <a:lvl9pPr lvl="8" algn="r">
              <a:buNone/>
              <a:defRPr sz="1000">
                <a:solidFill>
                  <a:schemeClr val="dk2"/>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2.png"/><Relationship Id="rId4" Type="http://schemas.openxmlformats.org/officeDocument/2006/relationships/image" Target="../media/image1.png"/></Relationships>
</file>

<file path=ppt/slides/_rels/slide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8.xml"/><Relationship Id="rId1" Type="http://schemas.openxmlformats.org/officeDocument/2006/relationships/slideLayout" Target="../slideLayouts/slideLayout11.xml"/><Relationship Id="rId4" Type="http://schemas.openxmlformats.org/officeDocument/2006/relationships/image" Target="../media/image88.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1.xml"/></Relationships>
</file>

<file path=ppt/slides/_rels/slide10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0.xml"/><Relationship Id="rId1" Type="http://schemas.openxmlformats.org/officeDocument/2006/relationships/slideLayout" Target="../slideLayouts/slideLayout11.xml"/></Relationships>
</file>

<file path=ppt/slides/_rels/slide10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1.xml"/><Relationship Id="rId1" Type="http://schemas.openxmlformats.org/officeDocument/2006/relationships/slideLayout" Target="../slideLayouts/slideLayout1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8.xml"/><Relationship Id="rId1" Type="http://schemas.openxmlformats.org/officeDocument/2006/relationships/slideLayout" Target="../slideLayouts/slideLayout1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1.xml"/></Relationships>
</file>

<file path=ppt/slides/_rels/slide11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4.xml"/><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6.xml"/><Relationship Id="rId1" Type="http://schemas.openxmlformats.org/officeDocument/2006/relationships/slideLayout" Target="../slideLayouts/slideLayout11.xml"/><Relationship Id="rId5" Type="http://schemas.openxmlformats.org/officeDocument/2006/relationships/image" Target="../media/image95.png"/><Relationship Id="rId4" Type="http://schemas.openxmlformats.org/officeDocument/2006/relationships/image" Target="../media/image94.pn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9.xml"/><Relationship Id="rId1" Type="http://schemas.openxmlformats.org/officeDocument/2006/relationships/slideLayout" Target="../slideLayouts/slideLayout11.xml"/><Relationship Id="rId5" Type="http://schemas.openxmlformats.org/officeDocument/2006/relationships/image" Target="../media/image97.png"/><Relationship Id="rId4" Type="http://schemas.openxmlformats.org/officeDocument/2006/relationships/image" Target="../media/image96.png"/></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2.xml"/><Relationship Id="rId1" Type="http://schemas.openxmlformats.org/officeDocument/2006/relationships/slideLayout" Target="../slideLayouts/slideLayout11.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6.xml"/><Relationship Id="rId1" Type="http://schemas.openxmlformats.org/officeDocument/2006/relationships/slideLayout" Target="../slideLayouts/slideLayout1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3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8.xml"/><Relationship Id="rId1" Type="http://schemas.openxmlformats.org/officeDocument/2006/relationships/slideLayout" Target="../slideLayouts/slideLayout1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21.xml"/><Relationship Id="rId1" Type="http://schemas.openxmlformats.org/officeDocument/2006/relationships/slideLayout" Target="../slideLayouts/slideLayout11.xml"/></Relationships>
</file>

<file path=ppt/slides/_rels/slide13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22.xml"/><Relationship Id="rId1" Type="http://schemas.openxmlformats.org/officeDocument/2006/relationships/slideLayout" Target="../slideLayouts/slideLayout11.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24.xml"/><Relationship Id="rId1" Type="http://schemas.openxmlformats.org/officeDocument/2006/relationships/slideLayout" Target="../slideLayouts/slideLayout11.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26.xml"/><Relationship Id="rId1" Type="http://schemas.openxmlformats.org/officeDocument/2006/relationships/slideLayout" Target="../slideLayouts/slideLayout11.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28.xml"/><Relationship Id="rId1" Type="http://schemas.openxmlformats.org/officeDocument/2006/relationships/slideLayout" Target="../slideLayouts/slideLayout11.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www.theguardian.com/news/datablog/2014/sep/26/europeans-multiple-languages-uk-ireland"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1.xml"/><Relationship Id="rId5" Type="http://schemas.openxmlformats.org/officeDocument/2006/relationships/image" Target="../media/image26.pn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1.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1.xml"/><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1.xml"/><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1.xml"/><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1.xml"/><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1.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1.xml"/><Relationship Id="rId4" Type="http://schemas.openxmlformats.org/officeDocument/2006/relationships/image" Target="../media/image4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1.xml"/><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11.xml"/><Relationship Id="rId4" Type="http://schemas.openxmlformats.org/officeDocument/2006/relationships/image" Target="../media/image47.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1.xml"/><Relationship Id="rId4" Type="http://schemas.openxmlformats.org/officeDocument/2006/relationships/image" Target="../media/image48.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1.xml"/><Relationship Id="rId4" Type="http://schemas.openxmlformats.org/officeDocument/2006/relationships/image" Target="../media/image49.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11.xml"/><Relationship Id="rId4" Type="http://schemas.openxmlformats.org/officeDocument/2006/relationships/image" Target="../media/image50.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11.xml"/><Relationship Id="rId4" Type="http://schemas.openxmlformats.org/officeDocument/2006/relationships/image" Target="../media/image51.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11.xml"/><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11.xml"/><Relationship Id="rId4" Type="http://schemas.openxmlformats.org/officeDocument/2006/relationships/image" Target="../media/image5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11.xml"/><Relationship Id="rId4" Type="http://schemas.openxmlformats.org/officeDocument/2006/relationships/image" Target="../media/image54.pn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11.xml"/><Relationship Id="rId4" Type="http://schemas.openxmlformats.org/officeDocument/2006/relationships/image" Target="../media/image55.pn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11.xml"/><Relationship Id="rId4" Type="http://schemas.openxmlformats.org/officeDocument/2006/relationships/image" Target="../media/image56.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11.xml"/><Relationship Id="rId4" Type="http://schemas.openxmlformats.org/officeDocument/2006/relationships/image" Target="../media/image57.pn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11.xml"/><Relationship Id="rId4" Type="http://schemas.openxmlformats.org/officeDocument/2006/relationships/image" Target="../media/image58.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11.xml"/><Relationship Id="rId4" Type="http://schemas.openxmlformats.org/officeDocument/2006/relationships/image" Target="../media/image59.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11.xml"/><Relationship Id="rId4" Type="http://schemas.openxmlformats.org/officeDocument/2006/relationships/image" Target="../media/image60.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11.xml"/><Relationship Id="rId4" Type="http://schemas.openxmlformats.org/officeDocument/2006/relationships/image" Target="../media/image6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11.xml"/><Relationship Id="rId5" Type="http://schemas.openxmlformats.org/officeDocument/2006/relationships/image" Target="../media/image63.png"/><Relationship Id="rId4" Type="http://schemas.openxmlformats.org/officeDocument/2006/relationships/image" Target="../media/image62.pn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11.xml"/><Relationship Id="rId4" Type="http://schemas.openxmlformats.org/officeDocument/2006/relationships/image" Target="../media/image64.png"/></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11.xml"/><Relationship Id="rId4" Type="http://schemas.openxmlformats.org/officeDocument/2006/relationships/image" Target="../media/image65.pn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11.xml"/><Relationship Id="rId4" Type="http://schemas.openxmlformats.org/officeDocument/2006/relationships/image" Target="../media/image66.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11.xml"/><Relationship Id="rId4" Type="http://schemas.openxmlformats.org/officeDocument/2006/relationships/image" Target="../media/image67.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11.xml"/><Relationship Id="rId4" Type="http://schemas.openxmlformats.org/officeDocument/2006/relationships/image" Target="../media/image68.pn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11.xml"/><Relationship Id="rId4" Type="http://schemas.openxmlformats.org/officeDocument/2006/relationships/image" Target="../media/image69.png"/></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11.xml"/><Relationship Id="rId4" Type="http://schemas.openxmlformats.org/officeDocument/2006/relationships/image" Target="../media/image70.pn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11.xml"/><Relationship Id="rId4" Type="http://schemas.openxmlformats.org/officeDocument/2006/relationships/image" Target="../media/image71.pn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11.xml"/><Relationship Id="rId4" Type="http://schemas.openxmlformats.org/officeDocument/2006/relationships/image" Target="../media/image72.pn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11.xml"/><Relationship Id="rId4" Type="http://schemas.openxmlformats.org/officeDocument/2006/relationships/image" Target="../media/image7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11.xml"/><Relationship Id="rId4" Type="http://schemas.openxmlformats.org/officeDocument/2006/relationships/image" Target="../media/image74.png"/></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11.xml"/><Relationship Id="rId4" Type="http://schemas.openxmlformats.org/officeDocument/2006/relationships/image" Target="../media/image75.png"/></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11.xml"/><Relationship Id="rId4" Type="http://schemas.openxmlformats.org/officeDocument/2006/relationships/image" Target="../media/image76.png"/></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7.xml"/><Relationship Id="rId1" Type="http://schemas.openxmlformats.org/officeDocument/2006/relationships/slideLayout" Target="../slideLayouts/slideLayout11.xml"/><Relationship Id="rId4" Type="http://schemas.openxmlformats.org/officeDocument/2006/relationships/image" Target="../media/image77.png"/></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8.xml"/><Relationship Id="rId1" Type="http://schemas.openxmlformats.org/officeDocument/2006/relationships/slideLayout" Target="../slideLayouts/slideLayout11.xml"/><Relationship Id="rId4" Type="http://schemas.openxmlformats.org/officeDocument/2006/relationships/image" Target="../media/image78.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image" Target="../media/image1.png"/></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9.xml"/><Relationship Id="rId1" Type="http://schemas.openxmlformats.org/officeDocument/2006/relationships/slideLayout" Target="../slideLayouts/slideLayout11.xml"/><Relationship Id="rId4" Type="http://schemas.openxmlformats.org/officeDocument/2006/relationships/image" Target="../media/image79.png"/></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0.xml"/><Relationship Id="rId1" Type="http://schemas.openxmlformats.org/officeDocument/2006/relationships/slideLayout" Target="../slideLayouts/slideLayout11.xml"/><Relationship Id="rId4" Type="http://schemas.openxmlformats.org/officeDocument/2006/relationships/image" Target="../media/image80.png"/></Relationships>
</file>

<file path=ppt/slides/_rels/slide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1.xml"/><Relationship Id="rId1" Type="http://schemas.openxmlformats.org/officeDocument/2006/relationships/slideLayout" Target="../slideLayouts/slideLayout11.xml"/><Relationship Id="rId4" Type="http://schemas.openxmlformats.org/officeDocument/2006/relationships/image" Target="../media/image81.png"/></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2.xml"/><Relationship Id="rId1" Type="http://schemas.openxmlformats.org/officeDocument/2006/relationships/slideLayout" Target="../slideLayouts/slideLayout11.xml"/><Relationship Id="rId4" Type="http://schemas.openxmlformats.org/officeDocument/2006/relationships/image" Target="../media/image82.png"/></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3.xml"/><Relationship Id="rId1" Type="http://schemas.openxmlformats.org/officeDocument/2006/relationships/slideLayout" Target="../slideLayouts/slideLayout11.xml"/><Relationship Id="rId4" Type="http://schemas.openxmlformats.org/officeDocument/2006/relationships/image" Target="../media/image83.png"/></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4.xml"/><Relationship Id="rId1" Type="http://schemas.openxmlformats.org/officeDocument/2006/relationships/slideLayout" Target="../slideLayouts/slideLayout11.xml"/><Relationship Id="rId4" Type="http://schemas.openxmlformats.org/officeDocument/2006/relationships/image" Target="../media/image84.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5.xml"/><Relationship Id="rId1" Type="http://schemas.openxmlformats.org/officeDocument/2006/relationships/slideLayout" Target="../slideLayouts/slideLayout11.xml"/><Relationship Id="rId4" Type="http://schemas.openxmlformats.org/officeDocument/2006/relationships/image" Target="../media/image85.png"/></Relationships>
</file>

<file path=ppt/slides/_rels/slide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6.xml"/><Relationship Id="rId1" Type="http://schemas.openxmlformats.org/officeDocument/2006/relationships/slideLayout" Target="../slideLayouts/slideLayout11.xml"/><Relationship Id="rId4" Type="http://schemas.openxmlformats.org/officeDocument/2006/relationships/image" Target="../media/image86.png"/></Relationships>
</file>

<file path=ppt/slides/_rels/slide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7.xml"/><Relationship Id="rId1" Type="http://schemas.openxmlformats.org/officeDocument/2006/relationships/slideLayout" Target="../slideLayouts/slideLayout11.xml"/><Relationship Id="rId4" Type="http://schemas.openxmlformats.org/officeDocument/2006/relationships/image" Target="../media/image8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3"/>
          <p:cNvSpPr txBox="1">
            <a:spLocks noGrp="1"/>
          </p:cNvSpPr>
          <p:nvPr>
            <p:ph type="title"/>
          </p:nvPr>
        </p:nvSpPr>
        <p:spPr>
          <a:xfrm>
            <a:off x="283099" y="712150"/>
            <a:ext cx="8622300" cy="38355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rmAutofit/>
          </a:bodyPr>
          <a:lstStyle/>
          <a:p>
            <a:pPr marL="0" lvl="0" indent="0" algn="l" rtl="0">
              <a:spcBef>
                <a:spcPts val="0"/>
              </a:spcBef>
              <a:spcAft>
                <a:spcPts val="1000"/>
              </a:spcAft>
              <a:buNone/>
            </a:pPr>
            <a:r>
              <a:rPr lang="en" dirty="0">
                <a:solidFill>
                  <a:schemeClr val="accent5"/>
                </a:solidFill>
              </a:rPr>
              <a:t>                </a:t>
            </a:r>
            <a:r>
              <a:rPr lang="en" dirty="0">
                <a:solidFill>
                  <a:schemeClr val="bg2"/>
                </a:solidFill>
              </a:rPr>
              <a:t>Épreuve orale</a:t>
            </a:r>
            <a:endParaRPr sz="2400" b="0" dirty="0">
              <a:solidFill>
                <a:schemeClr val="bg2"/>
              </a:solidFill>
            </a:endParaRPr>
          </a:p>
        </p:txBody>
      </p:sp>
      <p:grpSp>
        <p:nvGrpSpPr>
          <p:cNvPr id="59" name="Google Shape;59;p13"/>
          <p:cNvGrpSpPr/>
          <p:nvPr/>
        </p:nvGrpSpPr>
        <p:grpSpPr>
          <a:xfrm>
            <a:off x="6781400" y="2464023"/>
            <a:ext cx="2212050" cy="1913970"/>
            <a:chOff x="6803275" y="395363"/>
            <a:chExt cx="2212050" cy="2537076"/>
          </a:xfrm>
        </p:grpSpPr>
        <p:pic>
          <p:nvPicPr>
            <p:cNvPr id="60" name="Google Shape;60;p13"/>
            <p:cNvPicPr preferRelativeResize="0"/>
            <p:nvPr/>
          </p:nvPicPr>
          <p:blipFill>
            <a:blip r:embed="rId3">
              <a:alphaModFix/>
            </a:blip>
            <a:stretch>
              <a:fillRect/>
            </a:stretch>
          </p:blipFill>
          <p:spPr>
            <a:xfrm>
              <a:off x="6803275" y="427445"/>
              <a:ext cx="2212050" cy="2504994"/>
            </a:xfrm>
            <a:prstGeom prst="rect">
              <a:avLst/>
            </a:prstGeom>
            <a:noFill/>
            <a:ln>
              <a:noFill/>
            </a:ln>
          </p:spPr>
        </p:pic>
        <p:pic>
          <p:nvPicPr>
            <p:cNvPr id="61" name="Google Shape;61;p13" descr="Piece of duct tape sticking a note to the slide"/>
            <p:cNvPicPr preferRelativeResize="0"/>
            <p:nvPr/>
          </p:nvPicPr>
          <p:blipFill rotWithShape="1">
            <a:blip r:embed="rId4">
              <a:alphaModFix/>
            </a:blip>
            <a:srcRect l="9244" t="5926" r="2118" b="10011"/>
            <a:stretch/>
          </p:blipFill>
          <p:spPr>
            <a:xfrm rot="154826">
              <a:off x="7370663" y="419419"/>
              <a:ext cx="1077273" cy="382687"/>
            </a:xfrm>
            <a:prstGeom prst="rect">
              <a:avLst/>
            </a:prstGeom>
            <a:noFill/>
            <a:ln>
              <a:noFill/>
            </a:ln>
          </p:spPr>
        </p:pic>
      </p:grpSp>
      <p:pic>
        <p:nvPicPr>
          <p:cNvPr id="62" name="Google Shape;62;p13"/>
          <p:cNvPicPr preferRelativeResize="0"/>
          <p:nvPr/>
        </p:nvPicPr>
        <p:blipFill>
          <a:blip r:embed="rId5">
            <a:alphaModFix/>
          </a:blip>
          <a:stretch>
            <a:fillRect/>
          </a:stretch>
        </p:blipFill>
        <p:spPr>
          <a:xfrm>
            <a:off x="6887700" y="2917475"/>
            <a:ext cx="1999450" cy="14605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22" descr="Screen Shot 2015-11-20 at 9.47.21 AM.png"/>
          <p:cNvPicPr preferRelativeResize="0"/>
          <p:nvPr/>
        </p:nvPicPr>
        <p:blipFill rotWithShape="1">
          <a:blip r:embed="rId3">
            <a:alphaModFix/>
          </a:blip>
          <a:srcRect l="4413" r="4404"/>
          <a:stretch/>
        </p:blipFill>
        <p:spPr>
          <a:xfrm>
            <a:off x="0" y="0"/>
            <a:ext cx="9144000" cy="5143504"/>
          </a:xfrm>
          <a:prstGeom prst="rect">
            <a:avLst/>
          </a:prstGeom>
          <a:noFill/>
          <a:ln>
            <a:noFill/>
          </a:ln>
        </p:spPr>
      </p:pic>
      <p:sp>
        <p:nvSpPr>
          <p:cNvPr id="127" name="Google Shape;127;p22"/>
          <p:cNvSpPr txBox="1">
            <a:spLocks noGrp="1"/>
          </p:cNvSpPr>
          <p:nvPr>
            <p:ph type="title"/>
          </p:nvPr>
        </p:nvSpPr>
        <p:spPr>
          <a:xfrm>
            <a:off x="5962700" y="752450"/>
            <a:ext cx="2444100" cy="1423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955" dirty="0"/>
              <a:t>Décris </a:t>
            </a:r>
            <a:r>
              <a:rPr lang="en" sz="3900" dirty="0"/>
              <a:t>ta maison</a:t>
            </a:r>
            <a:endParaRPr sz="3900" dirty="0"/>
          </a:p>
        </p:txBody>
      </p:sp>
      <p:grpSp>
        <p:nvGrpSpPr>
          <p:cNvPr id="128" name="Google Shape;128;p22"/>
          <p:cNvGrpSpPr/>
          <p:nvPr/>
        </p:nvGrpSpPr>
        <p:grpSpPr>
          <a:xfrm>
            <a:off x="6781388" y="2464035"/>
            <a:ext cx="2212050" cy="2537076"/>
            <a:chOff x="6803275" y="395363"/>
            <a:chExt cx="2212050" cy="2537076"/>
          </a:xfrm>
        </p:grpSpPr>
        <p:pic>
          <p:nvPicPr>
            <p:cNvPr id="129" name="Google Shape;129;p22"/>
            <p:cNvPicPr preferRelativeResize="0"/>
            <p:nvPr/>
          </p:nvPicPr>
          <p:blipFill>
            <a:blip r:embed="rId4">
              <a:alphaModFix/>
            </a:blip>
            <a:stretch>
              <a:fillRect/>
            </a:stretch>
          </p:blipFill>
          <p:spPr>
            <a:xfrm>
              <a:off x="6803275" y="427445"/>
              <a:ext cx="2212050" cy="2504994"/>
            </a:xfrm>
            <a:prstGeom prst="rect">
              <a:avLst/>
            </a:prstGeom>
            <a:noFill/>
            <a:ln>
              <a:noFill/>
            </a:ln>
          </p:spPr>
        </p:pic>
        <p:pic>
          <p:nvPicPr>
            <p:cNvPr id="130" name="Google Shape;130;p22" descr="Piece of duct tape sticking a note to the slide"/>
            <p:cNvPicPr preferRelativeResize="0"/>
            <p:nvPr/>
          </p:nvPicPr>
          <p:blipFill rotWithShape="1">
            <a:blip r:embed="rId5">
              <a:alphaModFix/>
            </a:blip>
            <a:srcRect l="9244" t="5926" r="2118" b="10011"/>
            <a:stretch/>
          </p:blipFill>
          <p:spPr>
            <a:xfrm rot="154826">
              <a:off x="7370663" y="419419"/>
              <a:ext cx="1077273" cy="382687"/>
            </a:xfrm>
            <a:prstGeom prst="rect">
              <a:avLst/>
            </a:prstGeom>
            <a:noFill/>
            <a:ln>
              <a:noFill/>
            </a:ln>
          </p:spPr>
        </p:pic>
      </p:grpSp>
      <p:pic>
        <p:nvPicPr>
          <p:cNvPr id="131" name="Google Shape;131;p22"/>
          <p:cNvPicPr preferRelativeResize="0"/>
          <p:nvPr/>
        </p:nvPicPr>
        <p:blipFill>
          <a:blip r:embed="rId6">
            <a:alphaModFix/>
          </a:blip>
          <a:stretch>
            <a:fillRect/>
          </a:stretch>
        </p:blipFill>
        <p:spPr>
          <a:xfrm>
            <a:off x="6285000" y="2464025"/>
            <a:ext cx="2859000" cy="2537075"/>
          </a:xfrm>
          <a:prstGeom prst="rect">
            <a:avLst/>
          </a:prstGeom>
          <a:noFill/>
          <a:ln>
            <a:noFill/>
          </a:ln>
        </p:spPr>
      </p:pic>
      <p:sp>
        <p:nvSpPr>
          <p:cNvPr id="132" name="Google Shape;132;p22"/>
          <p:cNvSpPr/>
          <p:nvPr/>
        </p:nvSpPr>
        <p:spPr>
          <a:xfrm>
            <a:off x="282025" y="322300"/>
            <a:ext cx="5573400" cy="4821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600" dirty="0"/>
              <a:t>J’habite dans une grande maison qui consiste de dix pièces:</a:t>
            </a:r>
            <a:endParaRPr sz="2600" dirty="0"/>
          </a:p>
          <a:p>
            <a:pPr marL="0" lvl="0" indent="0" algn="l" rtl="0">
              <a:lnSpc>
                <a:spcPct val="115000"/>
              </a:lnSpc>
              <a:spcBef>
                <a:spcPts val="1200"/>
              </a:spcBef>
              <a:spcAft>
                <a:spcPts val="0"/>
              </a:spcAft>
              <a:buClr>
                <a:schemeClr val="dk2"/>
              </a:buClr>
              <a:buSzPts val="1100"/>
              <a:buFont typeface="Arial"/>
              <a:buNone/>
            </a:pPr>
            <a:r>
              <a:rPr lang="en" dirty="0">
                <a:solidFill>
                  <a:srgbClr val="FF0000"/>
                </a:solidFill>
                <a:latin typeface="Comic Sans MS"/>
                <a:ea typeface="Comic Sans MS"/>
                <a:cs typeface="Comic Sans MS"/>
                <a:sym typeface="Comic Sans MS"/>
              </a:rPr>
              <a:t>:</a:t>
            </a:r>
            <a:r>
              <a:rPr lang="en" sz="1900" dirty="0">
                <a:latin typeface="Comic Sans MS"/>
                <a:ea typeface="Comic Sans MS"/>
                <a:cs typeface="Comic Sans MS"/>
                <a:sym typeface="Comic Sans MS"/>
              </a:rPr>
              <a:t> </a:t>
            </a:r>
            <a:r>
              <a:rPr lang="en" sz="2300" dirty="0">
                <a:latin typeface="Comic Sans MS"/>
                <a:ea typeface="Comic Sans MS"/>
                <a:cs typeface="Comic Sans MS"/>
                <a:sym typeface="Comic Sans MS"/>
              </a:rPr>
              <a:t>une cuisine,trois chambres à coucher,</a:t>
            </a:r>
            <a:endParaRPr sz="2300" dirty="0">
              <a:latin typeface="Comic Sans MS"/>
              <a:ea typeface="Comic Sans MS"/>
              <a:cs typeface="Comic Sans MS"/>
              <a:sym typeface="Comic Sans MS"/>
            </a:endParaRPr>
          </a:p>
          <a:p>
            <a:pPr marL="0" lvl="0" indent="0" algn="l" rtl="0">
              <a:lnSpc>
                <a:spcPct val="115000"/>
              </a:lnSpc>
              <a:spcBef>
                <a:spcPts val="1200"/>
              </a:spcBef>
              <a:spcAft>
                <a:spcPts val="0"/>
              </a:spcAft>
              <a:buClr>
                <a:schemeClr val="dk2"/>
              </a:buClr>
              <a:buSzPts val="1100"/>
              <a:buFont typeface="Arial"/>
              <a:buNone/>
            </a:pPr>
            <a:r>
              <a:rPr lang="en" sz="2300" dirty="0">
                <a:latin typeface="Comic Sans MS"/>
                <a:ea typeface="Comic Sans MS"/>
                <a:cs typeface="Comic Sans MS"/>
                <a:sym typeface="Comic Sans MS"/>
              </a:rPr>
              <a:t>Un salon,une salle de séjour , une salle à manger et un bureau,il y a aussi deux salles de bains et deux balcons.Dans ma chambre il y a un lit,un bureau,un ordinateur,une fenêtre et un tapis,c’est ma pièce préférée parce que c’est calme et confortable</a:t>
            </a:r>
            <a:endParaRPr sz="2300" dirty="0">
              <a:latin typeface="Comic Sans MS"/>
              <a:ea typeface="Comic Sans MS"/>
              <a:cs typeface="Comic Sans MS"/>
              <a:sym typeface="Comic Sans MS"/>
            </a:endParaRPr>
          </a:p>
          <a:p>
            <a:pPr marL="0" lvl="0" indent="0" algn="l" rtl="0">
              <a:spcBef>
                <a:spcPts val="1200"/>
              </a:spcBef>
              <a:spcAft>
                <a:spcPts val="0"/>
              </a:spcAft>
              <a:buNone/>
            </a:pPr>
            <a:endParaRPr sz="19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1000"/>
                                        <p:tgtEl>
                                          <p:spTgt spid="127"/>
                                        </p:tgtEl>
                                      </p:cBhvr>
                                    </p:animEffect>
                                    <p:anim calcmode="lin" valueType="num">
                                      <p:cBhvr>
                                        <p:cTn id="8" dur="1000" fill="hold"/>
                                        <p:tgtEl>
                                          <p:spTgt spid="127"/>
                                        </p:tgtEl>
                                        <p:attrNameLst>
                                          <p:attrName>ppt_x</p:attrName>
                                        </p:attrNameLst>
                                      </p:cBhvr>
                                      <p:tavLst>
                                        <p:tav tm="0">
                                          <p:val>
                                            <p:strVal val="#ppt_x"/>
                                          </p:val>
                                        </p:tav>
                                        <p:tav tm="100000">
                                          <p:val>
                                            <p:strVal val="#ppt_x"/>
                                          </p:val>
                                        </p:tav>
                                      </p:tavLst>
                                    </p:anim>
                                    <p:anim calcmode="lin" valueType="num">
                                      <p:cBhvr>
                                        <p:cTn id="9" dur="1000" fill="hold"/>
                                        <p:tgtEl>
                                          <p:spTgt spid="1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2"/>
                                        </p:tgtEl>
                                        <p:attrNameLst>
                                          <p:attrName>style.visibility</p:attrName>
                                        </p:attrNameLst>
                                      </p:cBhvr>
                                      <p:to>
                                        <p:strVal val="visible"/>
                                      </p:to>
                                    </p:set>
                                    <p:animEffect transition="in" filter="fade">
                                      <p:cBhvr>
                                        <p:cTn id="14" dur="1000"/>
                                        <p:tgtEl>
                                          <p:spTgt spid="132"/>
                                        </p:tgtEl>
                                      </p:cBhvr>
                                    </p:animEffect>
                                    <p:anim calcmode="lin" valueType="num">
                                      <p:cBhvr>
                                        <p:cTn id="15" dur="1000" fill="hold"/>
                                        <p:tgtEl>
                                          <p:spTgt spid="132"/>
                                        </p:tgtEl>
                                        <p:attrNameLst>
                                          <p:attrName>ppt_x</p:attrName>
                                        </p:attrNameLst>
                                      </p:cBhvr>
                                      <p:tavLst>
                                        <p:tav tm="0">
                                          <p:val>
                                            <p:strVal val="#ppt_x"/>
                                          </p:val>
                                        </p:tav>
                                        <p:tav tm="100000">
                                          <p:val>
                                            <p:strVal val="#ppt_x"/>
                                          </p:val>
                                        </p:tav>
                                      </p:tavLst>
                                    </p:anim>
                                    <p:anim calcmode="lin" valueType="num">
                                      <p:cBhvr>
                                        <p:cTn id="16" dur="1000" fill="hold"/>
                                        <p:tgtEl>
                                          <p:spTgt spid="1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P spid="132"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84"/>
        <p:cNvGrpSpPr/>
        <p:nvPr/>
      </p:nvGrpSpPr>
      <p:grpSpPr>
        <a:xfrm>
          <a:off x="0" y="0"/>
          <a:ext cx="0" cy="0"/>
          <a:chOff x="0" y="0"/>
          <a:chExt cx="0" cy="0"/>
        </a:xfrm>
      </p:grpSpPr>
      <p:pic>
        <p:nvPicPr>
          <p:cNvPr id="685" name="Google Shape;685;p101"/>
          <p:cNvPicPr preferRelativeResize="0"/>
          <p:nvPr/>
        </p:nvPicPr>
        <p:blipFill>
          <a:blip r:embed="rId3">
            <a:alphaModFix/>
          </a:blip>
          <a:stretch>
            <a:fillRect/>
          </a:stretch>
        </p:blipFill>
        <p:spPr>
          <a:xfrm>
            <a:off x="3989075" y="323900"/>
            <a:ext cx="3262849" cy="3073774"/>
          </a:xfrm>
          <a:prstGeom prst="rect">
            <a:avLst/>
          </a:prstGeom>
          <a:noFill/>
          <a:ln>
            <a:noFill/>
          </a:ln>
        </p:spPr>
      </p:pic>
      <p:sp>
        <p:nvSpPr>
          <p:cNvPr id="686" name="Google Shape;686;p101"/>
          <p:cNvSpPr/>
          <p:nvPr/>
        </p:nvSpPr>
        <p:spPr>
          <a:xfrm>
            <a:off x="953475"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chemeClr val="dk2"/>
                </a:solidFill>
              </a:rPr>
              <a:t>Le matin.Marie se réveille ,elle ne trouve pas la dent mais hooray il y a de l’argent sous l’oreiller.</a:t>
            </a:r>
            <a:endParaRPr sz="2900" b="1">
              <a:solidFill>
                <a:schemeClr val="dk2"/>
              </a:solidFill>
            </a:endParaRPr>
          </a:p>
        </p:txBody>
      </p:sp>
      <p:pic>
        <p:nvPicPr>
          <p:cNvPr id="687" name="Google Shape;687;p101"/>
          <p:cNvPicPr preferRelativeResize="0"/>
          <p:nvPr/>
        </p:nvPicPr>
        <p:blipFill>
          <a:blip r:embed="rId4">
            <a:alphaModFix/>
          </a:blip>
          <a:stretch>
            <a:fillRect/>
          </a:stretch>
        </p:blipFill>
        <p:spPr>
          <a:xfrm>
            <a:off x="4096000" y="429750"/>
            <a:ext cx="2994775" cy="28739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87"/>
                                        </p:tgtEl>
                                        <p:attrNameLst>
                                          <p:attrName>style.visibility</p:attrName>
                                        </p:attrNameLst>
                                      </p:cBhvr>
                                      <p:to>
                                        <p:strVal val="visible"/>
                                      </p:to>
                                    </p:set>
                                    <p:animEffect transition="in" filter="fade">
                                      <p:cBhvr>
                                        <p:cTn id="7" dur="1000"/>
                                        <p:tgtEl>
                                          <p:spTgt spid="687"/>
                                        </p:tgtEl>
                                      </p:cBhvr>
                                    </p:animEffect>
                                    <p:anim calcmode="lin" valueType="num">
                                      <p:cBhvr>
                                        <p:cTn id="8" dur="1000" fill="hold"/>
                                        <p:tgtEl>
                                          <p:spTgt spid="687"/>
                                        </p:tgtEl>
                                        <p:attrNameLst>
                                          <p:attrName>ppt_x</p:attrName>
                                        </p:attrNameLst>
                                      </p:cBhvr>
                                      <p:tavLst>
                                        <p:tav tm="0">
                                          <p:val>
                                            <p:strVal val="#ppt_x"/>
                                          </p:val>
                                        </p:tav>
                                        <p:tav tm="100000">
                                          <p:val>
                                            <p:strVal val="#ppt_x"/>
                                          </p:val>
                                        </p:tav>
                                      </p:tavLst>
                                    </p:anim>
                                    <p:anim calcmode="lin" valueType="num">
                                      <p:cBhvr>
                                        <p:cTn id="9" dur="1000" fill="hold"/>
                                        <p:tgtEl>
                                          <p:spTgt spid="68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86"/>
                                        </p:tgtEl>
                                        <p:attrNameLst>
                                          <p:attrName>style.visibility</p:attrName>
                                        </p:attrNameLst>
                                      </p:cBhvr>
                                      <p:to>
                                        <p:strVal val="visible"/>
                                      </p:to>
                                    </p:set>
                                    <p:animEffect transition="in" filter="fade">
                                      <p:cBhvr>
                                        <p:cTn id="14" dur="1000"/>
                                        <p:tgtEl>
                                          <p:spTgt spid="686"/>
                                        </p:tgtEl>
                                      </p:cBhvr>
                                    </p:animEffect>
                                    <p:anim calcmode="lin" valueType="num">
                                      <p:cBhvr>
                                        <p:cTn id="15" dur="1000" fill="hold"/>
                                        <p:tgtEl>
                                          <p:spTgt spid="686"/>
                                        </p:tgtEl>
                                        <p:attrNameLst>
                                          <p:attrName>ppt_x</p:attrName>
                                        </p:attrNameLst>
                                      </p:cBhvr>
                                      <p:tavLst>
                                        <p:tav tm="0">
                                          <p:val>
                                            <p:strVal val="#ppt_x"/>
                                          </p:val>
                                        </p:tav>
                                        <p:tav tm="100000">
                                          <p:val>
                                            <p:strVal val="#ppt_x"/>
                                          </p:val>
                                        </p:tav>
                                      </p:tavLst>
                                    </p:anim>
                                    <p:anim calcmode="lin" valueType="num">
                                      <p:cBhvr>
                                        <p:cTn id="16" dur="1000" fill="hold"/>
                                        <p:tgtEl>
                                          <p:spTgt spid="6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91"/>
        <p:cNvGrpSpPr/>
        <p:nvPr/>
      </p:nvGrpSpPr>
      <p:grpSpPr>
        <a:xfrm>
          <a:off x="0" y="0"/>
          <a:ext cx="0" cy="0"/>
          <a:chOff x="0" y="0"/>
          <a:chExt cx="0" cy="0"/>
        </a:xfrm>
      </p:grpSpPr>
      <p:sp>
        <p:nvSpPr>
          <p:cNvPr id="692" name="Google Shape;692;p102"/>
          <p:cNvSpPr/>
          <p:nvPr/>
        </p:nvSpPr>
        <p:spPr>
          <a:xfrm>
            <a:off x="650550" y="1698900"/>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4200" b="1">
                <a:solidFill>
                  <a:schemeClr val="dk2"/>
                </a:solidFill>
              </a:rPr>
              <a:t>Activité 3 ( Dialogue simulé)</a:t>
            </a:r>
            <a:endParaRPr sz="4200" b="1">
              <a:solidFill>
                <a:schemeClr val="dk2"/>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96"/>
        <p:cNvGrpSpPr/>
        <p:nvPr/>
      </p:nvGrpSpPr>
      <p:grpSpPr>
        <a:xfrm>
          <a:off x="0" y="0"/>
          <a:ext cx="0" cy="0"/>
          <a:chOff x="0" y="0"/>
          <a:chExt cx="0" cy="0"/>
        </a:xfrm>
      </p:grpSpPr>
      <p:pic>
        <p:nvPicPr>
          <p:cNvPr id="697" name="Google Shape;697;p103"/>
          <p:cNvPicPr preferRelativeResize="0"/>
          <p:nvPr/>
        </p:nvPicPr>
        <p:blipFill>
          <a:blip r:embed="rId3">
            <a:alphaModFix/>
          </a:blip>
          <a:stretch>
            <a:fillRect/>
          </a:stretch>
        </p:blipFill>
        <p:spPr>
          <a:xfrm>
            <a:off x="0" y="205300"/>
            <a:ext cx="8794850" cy="2883475"/>
          </a:xfrm>
          <a:prstGeom prst="rect">
            <a:avLst/>
          </a:prstGeom>
          <a:noFill/>
          <a:ln>
            <a:noFill/>
          </a:ln>
        </p:spPr>
      </p:pic>
      <p:sp>
        <p:nvSpPr>
          <p:cNvPr id="698" name="Google Shape;698;p103"/>
          <p:cNvSpPr/>
          <p:nvPr/>
        </p:nvSpPr>
        <p:spPr>
          <a:xfrm>
            <a:off x="2256150" y="1436950"/>
            <a:ext cx="3585900" cy="107400"/>
          </a:xfrm>
          <a:prstGeom prst="mathMinus">
            <a:avLst>
              <a:gd name="adj1"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03"/>
          <p:cNvSpPr/>
          <p:nvPr/>
        </p:nvSpPr>
        <p:spPr>
          <a:xfrm>
            <a:off x="5667250" y="1436950"/>
            <a:ext cx="1866600" cy="107400"/>
          </a:xfrm>
          <a:prstGeom prst="mathMinus">
            <a:avLst>
              <a:gd name="adj1"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97"/>
                                        </p:tgtEl>
                                        <p:attrNameLst>
                                          <p:attrName>style.visibility</p:attrName>
                                        </p:attrNameLst>
                                      </p:cBhvr>
                                      <p:to>
                                        <p:strVal val="visible"/>
                                      </p:to>
                                    </p:set>
                                    <p:animEffect transition="in" filter="fade">
                                      <p:cBhvr>
                                        <p:cTn id="7" dur="1000"/>
                                        <p:tgtEl>
                                          <p:spTgt spid="697"/>
                                        </p:tgtEl>
                                      </p:cBhvr>
                                    </p:animEffect>
                                    <p:anim calcmode="lin" valueType="num">
                                      <p:cBhvr>
                                        <p:cTn id="8" dur="1000" fill="hold"/>
                                        <p:tgtEl>
                                          <p:spTgt spid="697"/>
                                        </p:tgtEl>
                                        <p:attrNameLst>
                                          <p:attrName>ppt_x</p:attrName>
                                        </p:attrNameLst>
                                      </p:cBhvr>
                                      <p:tavLst>
                                        <p:tav tm="0">
                                          <p:val>
                                            <p:strVal val="#ppt_x"/>
                                          </p:val>
                                        </p:tav>
                                        <p:tav tm="100000">
                                          <p:val>
                                            <p:strVal val="#ppt_x"/>
                                          </p:val>
                                        </p:tav>
                                      </p:tavLst>
                                    </p:anim>
                                    <p:anim calcmode="lin" valueType="num">
                                      <p:cBhvr>
                                        <p:cTn id="9" dur="1000" fill="hold"/>
                                        <p:tgtEl>
                                          <p:spTgt spid="6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03"/>
        <p:cNvGrpSpPr/>
        <p:nvPr/>
      </p:nvGrpSpPr>
      <p:grpSpPr>
        <a:xfrm>
          <a:off x="0" y="0"/>
          <a:ext cx="0" cy="0"/>
          <a:chOff x="0" y="0"/>
          <a:chExt cx="0" cy="0"/>
        </a:xfrm>
      </p:grpSpPr>
      <p:sp>
        <p:nvSpPr>
          <p:cNvPr id="704" name="Google Shape;704;p104"/>
          <p:cNvSpPr/>
          <p:nvPr/>
        </p:nvSpPr>
        <p:spPr>
          <a:xfrm>
            <a:off x="926625" y="5774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900">
              <a:solidFill>
                <a:srgbClr val="FFFFFF"/>
              </a:solidFill>
            </a:endParaRPr>
          </a:p>
        </p:txBody>
      </p:sp>
      <p:pic>
        <p:nvPicPr>
          <p:cNvPr id="705" name="Google Shape;705;p104"/>
          <p:cNvPicPr preferRelativeResize="0"/>
          <p:nvPr/>
        </p:nvPicPr>
        <p:blipFill>
          <a:blip r:embed="rId3">
            <a:alphaModFix/>
          </a:blip>
          <a:stretch>
            <a:fillRect/>
          </a:stretch>
        </p:blipFill>
        <p:spPr>
          <a:xfrm>
            <a:off x="993775" y="709600"/>
            <a:ext cx="7708550" cy="1439125"/>
          </a:xfrm>
          <a:prstGeom prst="rect">
            <a:avLst/>
          </a:prstGeom>
          <a:noFill/>
          <a:ln>
            <a:noFill/>
          </a:ln>
        </p:spPr>
      </p:pic>
      <p:sp>
        <p:nvSpPr>
          <p:cNvPr id="706" name="Google Shape;706;p104"/>
          <p:cNvSpPr/>
          <p:nvPr/>
        </p:nvSpPr>
        <p:spPr>
          <a:xfrm>
            <a:off x="926625" y="2489150"/>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chemeClr val="dk2"/>
                </a:solidFill>
              </a:rPr>
              <a:t>Vous croyez qu’il va aimer le cochon D’Inde?</a:t>
            </a:r>
            <a:endParaRPr sz="2900" b="1">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05"/>
                                        </p:tgtEl>
                                        <p:attrNameLst>
                                          <p:attrName>style.visibility</p:attrName>
                                        </p:attrNameLst>
                                      </p:cBhvr>
                                      <p:to>
                                        <p:strVal val="visible"/>
                                      </p:to>
                                    </p:set>
                                    <p:animEffect transition="in" filter="fade">
                                      <p:cBhvr>
                                        <p:cTn id="7" dur="1000"/>
                                        <p:tgtEl>
                                          <p:spTgt spid="705"/>
                                        </p:tgtEl>
                                      </p:cBhvr>
                                    </p:animEffect>
                                    <p:anim calcmode="lin" valueType="num">
                                      <p:cBhvr>
                                        <p:cTn id="8" dur="1000" fill="hold"/>
                                        <p:tgtEl>
                                          <p:spTgt spid="705"/>
                                        </p:tgtEl>
                                        <p:attrNameLst>
                                          <p:attrName>ppt_x</p:attrName>
                                        </p:attrNameLst>
                                      </p:cBhvr>
                                      <p:tavLst>
                                        <p:tav tm="0">
                                          <p:val>
                                            <p:strVal val="#ppt_x"/>
                                          </p:val>
                                        </p:tav>
                                        <p:tav tm="100000">
                                          <p:val>
                                            <p:strVal val="#ppt_x"/>
                                          </p:val>
                                        </p:tav>
                                      </p:tavLst>
                                    </p:anim>
                                    <p:anim calcmode="lin" valueType="num">
                                      <p:cBhvr>
                                        <p:cTn id="9" dur="1000" fill="hold"/>
                                        <p:tgtEl>
                                          <p:spTgt spid="70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06"/>
                                        </p:tgtEl>
                                        <p:attrNameLst>
                                          <p:attrName>style.visibility</p:attrName>
                                        </p:attrNameLst>
                                      </p:cBhvr>
                                      <p:to>
                                        <p:strVal val="visible"/>
                                      </p:to>
                                    </p:set>
                                    <p:animEffect transition="in" filter="fade">
                                      <p:cBhvr>
                                        <p:cTn id="14" dur="1000"/>
                                        <p:tgtEl>
                                          <p:spTgt spid="706"/>
                                        </p:tgtEl>
                                      </p:cBhvr>
                                    </p:animEffect>
                                    <p:anim calcmode="lin" valueType="num">
                                      <p:cBhvr>
                                        <p:cTn id="15" dur="1000" fill="hold"/>
                                        <p:tgtEl>
                                          <p:spTgt spid="706"/>
                                        </p:tgtEl>
                                        <p:attrNameLst>
                                          <p:attrName>ppt_x</p:attrName>
                                        </p:attrNameLst>
                                      </p:cBhvr>
                                      <p:tavLst>
                                        <p:tav tm="0">
                                          <p:val>
                                            <p:strVal val="#ppt_x"/>
                                          </p:val>
                                        </p:tav>
                                        <p:tav tm="100000">
                                          <p:val>
                                            <p:strVal val="#ppt_x"/>
                                          </p:val>
                                        </p:tav>
                                      </p:tavLst>
                                    </p:anim>
                                    <p:anim calcmode="lin" valueType="num">
                                      <p:cBhvr>
                                        <p:cTn id="16" dur="1000" fill="hold"/>
                                        <p:tgtEl>
                                          <p:spTgt spid="7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10"/>
        <p:cNvGrpSpPr/>
        <p:nvPr/>
      </p:nvGrpSpPr>
      <p:grpSpPr>
        <a:xfrm>
          <a:off x="0" y="0"/>
          <a:ext cx="0" cy="0"/>
          <a:chOff x="0" y="0"/>
          <a:chExt cx="0" cy="0"/>
        </a:xfrm>
      </p:grpSpPr>
      <p:sp>
        <p:nvSpPr>
          <p:cNvPr id="711" name="Google Shape;711;p105"/>
          <p:cNvSpPr/>
          <p:nvPr/>
        </p:nvSpPr>
        <p:spPr>
          <a:xfrm>
            <a:off x="1007200" y="41632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rgbClr val="FFFFFF"/>
                </a:solidFill>
              </a:rPr>
              <a:t>Qu’est-ce qu’il mange et boit?</a:t>
            </a:r>
            <a:endParaRPr sz="2900" b="1">
              <a:solidFill>
                <a:srgbClr val="FFFFFF"/>
              </a:solidFill>
            </a:endParaRPr>
          </a:p>
        </p:txBody>
      </p:sp>
      <p:sp>
        <p:nvSpPr>
          <p:cNvPr id="712" name="Google Shape;712;p105"/>
          <p:cNvSpPr/>
          <p:nvPr/>
        </p:nvSpPr>
        <p:spPr>
          <a:xfrm>
            <a:off x="877575" y="312032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rgbClr val="FFFFFF"/>
                </a:solidFill>
              </a:rPr>
              <a:t>D’où acheter sa nourriture?</a:t>
            </a:r>
            <a:endParaRPr sz="2900" b="1">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1"/>
                                        </p:tgtEl>
                                        <p:attrNameLst>
                                          <p:attrName>style.visibility</p:attrName>
                                        </p:attrNameLst>
                                      </p:cBhvr>
                                      <p:to>
                                        <p:strVal val="visible"/>
                                      </p:to>
                                    </p:set>
                                    <p:animEffect transition="in" filter="fade">
                                      <p:cBhvr>
                                        <p:cTn id="7" dur="1000"/>
                                        <p:tgtEl>
                                          <p:spTgt spid="711"/>
                                        </p:tgtEl>
                                      </p:cBhvr>
                                    </p:animEffect>
                                    <p:anim calcmode="lin" valueType="num">
                                      <p:cBhvr>
                                        <p:cTn id="8" dur="1000" fill="hold"/>
                                        <p:tgtEl>
                                          <p:spTgt spid="711"/>
                                        </p:tgtEl>
                                        <p:attrNameLst>
                                          <p:attrName>ppt_x</p:attrName>
                                        </p:attrNameLst>
                                      </p:cBhvr>
                                      <p:tavLst>
                                        <p:tav tm="0">
                                          <p:val>
                                            <p:strVal val="#ppt_x"/>
                                          </p:val>
                                        </p:tav>
                                        <p:tav tm="100000">
                                          <p:val>
                                            <p:strVal val="#ppt_x"/>
                                          </p:val>
                                        </p:tav>
                                      </p:tavLst>
                                    </p:anim>
                                    <p:anim calcmode="lin" valueType="num">
                                      <p:cBhvr>
                                        <p:cTn id="9" dur="1000" fill="hold"/>
                                        <p:tgtEl>
                                          <p:spTgt spid="7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12"/>
                                        </p:tgtEl>
                                        <p:attrNameLst>
                                          <p:attrName>style.visibility</p:attrName>
                                        </p:attrNameLst>
                                      </p:cBhvr>
                                      <p:to>
                                        <p:strVal val="visible"/>
                                      </p:to>
                                    </p:set>
                                    <p:animEffect transition="in" filter="fade">
                                      <p:cBhvr>
                                        <p:cTn id="14" dur="1000"/>
                                        <p:tgtEl>
                                          <p:spTgt spid="712"/>
                                        </p:tgtEl>
                                      </p:cBhvr>
                                    </p:animEffect>
                                    <p:anim calcmode="lin" valueType="num">
                                      <p:cBhvr>
                                        <p:cTn id="15" dur="1000" fill="hold"/>
                                        <p:tgtEl>
                                          <p:spTgt spid="712"/>
                                        </p:tgtEl>
                                        <p:attrNameLst>
                                          <p:attrName>ppt_x</p:attrName>
                                        </p:attrNameLst>
                                      </p:cBhvr>
                                      <p:tavLst>
                                        <p:tav tm="0">
                                          <p:val>
                                            <p:strVal val="#ppt_x"/>
                                          </p:val>
                                        </p:tav>
                                        <p:tav tm="100000">
                                          <p:val>
                                            <p:strVal val="#ppt_x"/>
                                          </p:val>
                                        </p:tav>
                                      </p:tavLst>
                                    </p:anim>
                                    <p:anim calcmode="lin" valueType="num">
                                      <p:cBhvr>
                                        <p:cTn id="16" dur="1000" fill="hold"/>
                                        <p:tgtEl>
                                          <p:spTgt spid="7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1" grpId="0" animBg="1"/>
      <p:bldP spid="712"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16"/>
        <p:cNvGrpSpPr/>
        <p:nvPr/>
      </p:nvGrpSpPr>
      <p:grpSpPr>
        <a:xfrm>
          <a:off x="0" y="0"/>
          <a:ext cx="0" cy="0"/>
          <a:chOff x="0" y="0"/>
          <a:chExt cx="0" cy="0"/>
        </a:xfrm>
      </p:grpSpPr>
      <p:sp>
        <p:nvSpPr>
          <p:cNvPr id="717" name="Google Shape;717;p106"/>
          <p:cNvSpPr/>
          <p:nvPr/>
        </p:nvSpPr>
        <p:spPr>
          <a:xfrm>
            <a:off x="416325" y="1698900"/>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700" b="1">
                <a:solidFill>
                  <a:srgbClr val="FFFFFF"/>
                </a:solidFill>
              </a:rPr>
              <a:t>Est-ce qu’il est vacciné?</a:t>
            </a:r>
            <a:endParaRPr sz="3700" b="1">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7"/>
                                        </p:tgtEl>
                                        <p:attrNameLst>
                                          <p:attrName>style.visibility</p:attrName>
                                        </p:attrNameLst>
                                      </p:cBhvr>
                                      <p:to>
                                        <p:strVal val="visible"/>
                                      </p:to>
                                    </p:set>
                                    <p:animEffect transition="in" filter="fade">
                                      <p:cBhvr>
                                        <p:cTn id="7" dur="1000"/>
                                        <p:tgtEl>
                                          <p:spTgt spid="717"/>
                                        </p:tgtEl>
                                      </p:cBhvr>
                                    </p:animEffect>
                                    <p:anim calcmode="lin" valueType="num">
                                      <p:cBhvr>
                                        <p:cTn id="8" dur="1000" fill="hold"/>
                                        <p:tgtEl>
                                          <p:spTgt spid="717"/>
                                        </p:tgtEl>
                                        <p:attrNameLst>
                                          <p:attrName>ppt_x</p:attrName>
                                        </p:attrNameLst>
                                      </p:cBhvr>
                                      <p:tavLst>
                                        <p:tav tm="0">
                                          <p:val>
                                            <p:strVal val="#ppt_x"/>
                                          </p:val>
                                        </p:tav>
                                        <p:tav tm="100000">
                                          <p:val>
                                            <p:strVal val="#ppt_x"/>
                                          </p:val>
                                        </p:tav>
                                      </p:tavLst>
                                    </p:anim>
                                    <p:anim calcmode="lin" valueType="num">
                                      <p:cBhvr>
                                        <p:cTn id="9" dur="1000" fill="hold"/>
                                        <p:tgtEl>
                                          <p:spTgt spid="7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21"/>
        <p:cNvGrpSpPr/>
        <p:nvPr/>
      </p:nvGrpSpPr>
      <p:grpSpPr>
        <a:xfrm>
          <a:off x="0" y="0"/>
          <a:ext cx="0" cy="0"/>
          <a:chOff x="0" y="0"/>
          <a:chExt cx="0" cy="0"/>
        </a:xfrm>
      </p:grpSpPr>
      <p:sp>
        <p:nvSpPr>
          <p:cNvPr id="722" name="Google Shape;722;p107"/>
          <p:cNvSpPr/>
          <p:nvPr/>
        </p:nvSpPr>
        <p:spPr>
          <a:xfrm>
            <a:off x="940050" y="617750"/>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700" b="1">
                <a:solidFill>
                  <a:srgbClr val="FFFFFF"/>
                </a:solidFill>
              </a:rPr>
              <a:t>Combien ça co</a:t>
            </a:r>
            <a:r>
              <a:rPr lang="en" sz="3700" b="1" u="sng">
                <a:solidFill>
                  <a:schemeClr val="lt1"/>
                </a:solidFill>
              </a:rPr>
              <a:t>û</a:t>
            </a:r>
            <a:r>
              <a:rPr lang="en" sz="3700" b="1">
                <a:solidFill>
                  <a:srgbClr val="FFFFFF"/>
                </a:solidFill>
              </a:rPr>
              <a:t>te?</a:t>
            </a:r>
            <a:endParaRPr sz="3700" b="1">
              <a:solidFill>
                <a:srgbClr val="FFFFFF"/>
              </a:solidFill>
            </a:endParaRPr>
          </a:p>
        </p:txBody>
      </p:sp>
      <p:sp>
        <p:nvSpPr>
          <p:cNvPr id="723" name="Google Shape;723;p107"/>
          <p:cNvSpPr/>
          <p:nvPr/>
        </p:nvSpPr>
        <p:spPr>
          <a:xfrm>
            <a:off x="940050" y="2663700"/>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200" b="1">
                <a:solidFill>
                  <a:srgbClr val="FFFFFF"/>
                </a:solidFill>
              </a:rPr>
              <a:t>C’est trop cher il n’ y a pas de réduction?</a:t>
            </a:r>
            <a:endParaRPr sz="3200" b="1">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22"/>
                                        </p:tgtEl>
                                        <p:attrNameLst>
                                          <p:attrName>style.visibility</p:attrName>
                                        </p:attrNameLst>
                                      </p:cBhvr>
                                      <p:to>
                                        <p:strVal val="visible"/>
                                      </p:to>
                                    </p:set>
                                    <p:animEffect transition="in" filter="fade">
                                      <p:cBhvr>
                                        <p:cTn id="7" dur="1000"/>
                                        <p:tgtEl>
                                          <p:spTgt spid="722"/>
                                        </p:tgtEl>
                                      </p:cBhvr>
                                    </p:animEffect>
                                    <p:anim calcmode="lin" valueType="num">
                                      <p:cBhvr>
                                        <p:cTn id="8" dur="1000" fill="hold"/>
                                        <p:tgtEl>
                                          <p:spTgt spid="722"/>
                                        </p:tgtEl>
                                        <p:attrNameLst>
                                          <p:attrName>ppt_x</p:attrName>
                                        </p:attrNameLst>
                                      </p:cBhvr>
                                      <p:tavLst>
                                        <p:tav tm="0">
                                          <p:val>
                                            <p:strVal val="#ppt_x"/>
                                          </p:val>
                                        </p:tav>
                                        <p:tav tm="100000">
                                          <p:val>
                                            <p:strVal val="#ppt_x"/>
                                          </p:val>
                                        </p:tav>
                                      </p:tavLst>
                                    </p:anim>
                                    <p:anim calcmode="lin" valueType="num">
                                      <p:cBhvr>
                                        <p:cTn id="9" dur="1000" fill="hold"/>
                                        <p:tgtEl>
                                          <p:spTgt spid="7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23"/>
                                        </p:tgtEl>
                                        <p:attrNameLst>
                                          <p:attrName>style.visibility</p:attrName>
                                        </p:attrNameLst>
                                      </p:cBhvr>
                                      <p:to>
                                        <p:strVal val="visible"/>
                                      </p:to>
                                    </p:set>
                                    <p:animEffect transition="in" filter="fade">
                                      <p:cBhvr>
                                        <p:cTn id="14" dur="1000"/>
                                        <p:tgtEl>
                                          <p:spTgt spid="723"/>
                                        </p:tgtEl>
                                      </p:cBhvr>
                                    </p:animEffect>
                                    <p:anim calcmode="lin" valueType="num">
                                      <p:cBhvr>
                                        <p:cTn id="15" dur="1000" fill="hold"/>
                                        <p:tgtEl>
                                          <p:spTgt spid="723"/>
                                        </p:tgtEl>
                                        <p:attrNameLst>
                                          <p:attrName>ppt_x</p:attrName>
                                        </p:attrNameLst>
                                      </p:cBhvr>
                                      <p:tavLst>
                                        <p:tav tm="0">
                                          <p:val>
                                            <p:strVal val="#ppt_x"/>
                                          </p:val>
                                        </p:tav>
                                        <p:tav tm="100000">
                                          <p:val>
                                            <p:strVal val="#ppt_x"/>
                                          </p:val>
                                        </p:tav>
                                      </p:tavLst>
                                    </p:anim>
                                    <p:anim calcmode="lin" valueType="num">
                                      <p:cBhvr>
                                        <p:cTn id="16" dur="1000" fill="hold"/>
                                        <p:tgtEl>
                                          <p:spTgt spid="7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2" grpId="0" animBg="1"/>
      <p:bldP spid="723"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27"/>
        <p:cNvGrpSpPr/>
        <p:nvPr/>
      </p:nvGrpSpPr>
      <p:grpSpPr>
        <a:xfrm>
          <a:off x="0" y="0"/>
          <a:ext cx="0" cy="0"/>
          <a:chOff x="0" y="0"/>
          <a:chExt cx="0" cy="0"/>
        </a:xfrm>
      </p:grpSpPr>
      <p:sp>
        <p:nvSpPr>
          <p:cNvPr id="728" name="Google Shape;728;p108"/>
          <p:cNvSpPr/>
          <p:nvPr/>
        </p:nvSpPr>
        <p:spPr>
          <a:xfrm>
            <a:off x="940050" y="617750"/>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a:solidFill>
                  <a:srgbClr val="FFFFFF"/>
                </a:solidFill>
              </a:rPr>
              <a:t>J</a:t>
            </a:r>
            <a:r>
              <a:rPr lang="en" sz="2900" b="1">
                <a:solidFill>
                  <a:srgbClr val="FFFFFF"/>
                </a:solidFill>
              </a:rPr>
              <a:t>e peux payer par carte ou il faut payer en argent liquide?</a:t>
            </a:r>
            <a:endParaRPr sz="2900" b="1">
              <a:solidFill>
                <a:srgbClr val="FFFFFF"/>
              </a:solidFill>
            </a:endParaRPr>
          </a:p>
        </p:txBody>
      </p:sp>
      <p:sp>
        <p:nvSpPr>
          <p:cNvPr id="729" name="Google Shape;729;p108"/>
          <p:cNvSpPr/>
          <p:nvPr/>
        </p:nvSpPr>
        <p:spPr>
          <a:xfrm>
            <a:off x="940050" y="2663700"/>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2"/>
              </a:buClr>
              <a:buSzPts val="1100"/>
              <a:buFont typeface="Arial"/>
              <a:buNone/>
            </a:pPr>
            <a:r>
              <a:rPr lang="en" sz="3200" b="1">
                <a:solidFill>
                  <a:schemeClr val="lt1"/>
                </a:solidFill>
              </a:rPr>
              <a:t>Combien de fois faut-t-il l’emmener chez le docteur?</a:t>
            </a:r>
            <a:endParaRPr sz="3200" b="1">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28"/>
                                        </p:tgtEl>
                                        <p:attrNameLst>
                                          <p:attrName>style.visibility</p:attrName>
                                        </p:attrNameLst>
                                      </p:cBhvr>
                                      <p:to>
                                        <p:strVal val="visible"/>
                                      </p:to>
                                    </p:set>
                                    <p:animEffect transition="in" filter="fade">
                                      <p:cBhvr>
                                        <p:cTn id="7" dur="1000"/>
                                        <p:tgtEl>
                                          <p:spTgt spid="728"/>
                                        </p:tgtEl>
                                      </p:cBhvr>
                                    </p:animEffect>
                                    <p:anim calcmode="lin" valueType="num">
                                      <p:cBhvr>
                                        <p:cTn id="8" dur="1000" fill="hold"/>
                                        <p:tgtEl>
                                          <p:spTgt spid="728"/>
                                        </p:tgtEl>
                                        <p:attrNameLst>
                                          <p:attrName>ppt_x</p:attrName>
                                        </p:attrNameLst>
                                      </p:cBhvr>
                                      <p:tavLst>
                                        <p:tav tm="0">
                                          <p:val>
                                            <p:strVal val="#ppt_x"/>
                                          </p:val>
                                        </p:tav>
                                        <p:tav tm="100000">
                                          <p:val>
                                            <p:strVal val="#ppt_x"/>
                                          </p:val>
                                        </p:tav>
                                      </p:tavLst>
                                    </p:anim>
                                    <p:anim calcmode="lin" valueType="num">
                                      <p:cBhvr>
                                        <p:cTn id="9" dur="1000" fill="hold"/>
                                        <p:tgtEl>
                                          <p:spTgt spid="7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29"/>
                                        </p:tgtEl>
                                        <p:attrNameLst>
                                          <p:attrName>style.visibility</p:attrName>
                                        </p:attrNameLst>
                                      </p:cBhvr>
                                      <p:to>
                                        <p:strVal val="visible"/>
                                      </p:to>
                                    </p:set>
                                    <p:animEffect transition="in" filter="fade">
                                      <p:cBhvr>
                                        <p:cTn id="14" dur="1000"/>
                                        <p:tgtEl>
                                          <p:spTgt spid="729"/>
                                        </p:tgtEl>
                                      </p:cBhvr>
                                    </p:animEffect>
                                    <p:anim calcmode="lin" valueType="num">
                                      <p:cBhvr>
                                        <p:cTn id="15" dur="1000" fill="hold"/>
                                        <p:tgtEl>
                                          <p:spTgt spid="729"/>
                                        </p:tgtEl>
                                        <p:attrNameLst>
                                          <p:attrName>ppt_x</p:attrName>
                                        </p:attrNameLst>
                                      </p:cBhvr>
                                      <p:tavLst>
                                        <p:tav tm="0">
                                          <p:val>
                                            <p:strVal val="#ppt_x"/>
                                          </p:val>
                                        </p:tav>
                                        <p:tav tm="100000">
                                          <p:val>
                                            <p:strVal val="#ppt_x"/>
                                          </p:val>
                                        </p:tav>
                                      </p:tavLst>
                                    </p:anim>
                                    <p:anim calcmode="lin" valueType="num">
                                      <p:cBhvr>
                                        <p:cTn id="16" dur="1000" fill="hold"/>
                                        <p:tgtEl>
                                          <p:spTgt spid="7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8" grpId="0" animBg="1"/>
      <p:bldP spid="729"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109"/>
          <p:cNvSpPr/>
          <p:nvPr/>
        </p:nvSpPr>
        <p:spPr>
          <a:xfrm>
            <a:off x="617750" y="1020650"/>
            <a:ext cx="8406900" cy="3478200"/>
          </a:xfrm>
          <a:prstGeom prst="rect">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t>C’est bientôt la fête de l’école,pose des questions à ton professeur de français pour savoir ce que les élèves doivent apporter.L’examinateur joue le role du professeur.</a:t>
            </a:r>
            <a:endParaRPr sz="2400" b="1"/>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38"/>
        <p:cNvGrpSpPr/>
        <p:nvPr/>
      </p:nvGrpSpPr>
      <p:grpSpPr>
        <a:xfrm>
          <a:off x="0" y="0"/>
          <a:ext cx="0" cy="0"/>
          <a:chOff x="0" y="0"/>
          <a:chExt cx="0" cy="0"/>
        </a:xfrm>
      </p:grpSpPr>
      <p:sp>
        <p:nvSpPr>
          <p:cNvPr id="739" name="Google Shape;739;p110"/>
          <p:cNvSpPr txBox="1"/>
          <p:nvPr/>
        </p:nvSpPr>
        <p:spPr>
          <a:xfrm>
            <a:off x="798275" y="1663975"/>
            <a:ext cx="7896600" cy="1505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b="1" u="sng">
                <a:solidFill>
                  <a:schemeClr val="dk2"/>
                </a:solidFill>
                <a:latin typeface="Comic Sans MS"/>
                <a:ea typeface="Comic Sans MS"/>
                <a:cs typeface="Comic Sans MS"/>
                <a:sym typeface="Comic Sans MS"/>
              </a:rPr>
              <a:t>-</a:t>
            </a:r>
            <a:r>
              <a:rPr lang="en" sz="2600" b="1" u="sng">
                <a:solidFill>
                  <a:schemeClr val="dk2"/>
                </a:solidFill>
                <a:latin typeface="Comic Sans MS"/>
                <a:ea typeface="Comic Sans MS"/>
                <a:cs typeface="Comic Sans MS"/>
                <a:sym typeface="Comic Sans MS"/>
              </a:rPr>
              <a:t>Est-ce que je dois apporter quelque chose à boire ou à manger ? vous pouvez me donner des idées ?</a:t>
            </a:r>
            <a:endParaRPr sz="2600" b="1" u="sng">
              <a:solidFill>
                <a:schemeClr val="dk2"/>
              </a:solidFill>
              <a:latin typeface="Comic Sans MS"/>
              <a:ea typeface="Comic Sans MS"/>
              <a:cs typeface="Comic Sans MS"/>
              <a:sym typeface="Comic Sans M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6"/>
        <p:cNvGrpSpPr/>
        <p:nvPr/>
      </p:nvGrpSpPr>
      <p:grpSpPr>
        <a:xfrm>
          <a:off x="0" y="0"/>
          <a:ext cx="0" cy="0"/>
          <a:chOff x="0" y="0"/>
          <a:chExt cx="0" cy="0"/>
        </a:xfrm>
      </p:grpSpPr>
      <p:sp>
        <p:nvSpPr>
          <p:cNvPr id="137" name="Google Shape;137;p23"/>
          <p:cNvSpPr/>
          <p:nvPr/>
        </p:nvSpPr>
        <p:spPr>
          <a:xfrm>
            <a:off x="283000" y="297900"/>
            <a:ext cx="4547700" cy="4547700"/>
          </a:xfrm>
          <a:prstGeom prst="rect">
            <a:avLst/>
          </a:prstGeom>
          <a:solidFill>
            <a:srgbClr val="000000">
              <a:alpha val="7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3"/>
          <p:cNvSpPr txBox="1">
            <a:spLocks noGrp="1"/>
          </p:cNvSpPr>
          <p:nvPr>
            <p:ph type="body" idx="4294967295"/>
          </p:nvPr>
        </p:nvSpPr>
        <p:spPr>
          <a:xfrm>
            <a:off x="481300" y="152400"/>
            <a:ext cx="4151100" cy="4461600"/>
          </a:xfrm>
          <a:prstGeom prst="rect">
            <a:avLst/>
          </a:prstGeom>
        </p:spPr>
        <p:txBody>
          <a:bodyPr spcFirstLastPara="1" wrap="square" lIns="91425" tIns="91425" rIns="91425" bIns="91425" anchor="ctr" anchorCtr="0">
            <a:normAutofit fontScale="62500" lnSpcReduction="20000"/>
          </a:bodyPr>
          <a:lstStyle/>
          <a:p>
            <a:pPr marL="0" lvl="0" indent="0" algn="l" rtl="0">
              <a:lnSpc>
                <a:spcPct val="100000"/>
              </a:lnSpc>
              <a:spcBef>
                <a:spcPts val="0"/>
              </a:spcBef>
              <a:spcAft>
                <a:spcPts val="0"/>
              </a:spcAft>
              <a:buNone/>
            </a:pPr>
            <a:r>
              <a:rPr lang="en" sz="700" dirty="0">
                <a:solidFill>
                  <a:schemeClr val="lt1"/>
                </a:solidFill>
                <a:latin typeface="Times New Roman"/>
                <a:ea typeface="Times New Roman"/>
                <a:cs typeface="Times New Roman"/>
                <a:sym typeface="Times New Roman"/>
              </a:rPr>
              <a:t>  </a:t>
            </a:r>
            <a:endParaRPr sz="700" dirty="0">
              <a:solidFill>
                <a:schemeClr val="lt1"/>
              </a:solidFill>
              <a:latin typeface="Times New Roman"/>
              <a:ea typeface="Times New Roman"/>
              <a:cs typeface="Times New Roman"/>
              <a:sym typeface="Times New Roman"/>
            </a:endParaRPr>
          </a:p>
          <a:p>
            <a:pPr marL="0" lvl="0" indent="0" algn="l" rtl="0">
              <a:lnSpc>
                <a:spcPct val="100000"/>
              </a:lnSpc>
              <a:spcBef>
                <a:spcPts val="1600"/>
              </a:spcBef>
              <a:spcAft>
                <a:spcPts val="0"/>
              </a:spcAft>
              <a:buNone/>
            </a:pPr>
            <a:endParaRPr sz="700" dirty="0">
              <a:solidFill>
                <a:schemeClr val="lt1"/>
              </a:solidFill>
              <a:latin typeface="Times New Roman"/>
              <a:ea typeface="Times New Roman"/>
              <a:cs typeface="Times New Roman"/>
              <a:sym typeface="Times New Roman"/>
            </a:endParaRPr>
          </a:p>
          <a:p>
            <a:pPr marL="0" lvl="0" indent="0" algn="l" rtl="0">
              <a:lnSpc>
                <a:spcPct val="100000"/>
              </a:lnSpc>
              <a:spcBef>
                <a:spcPts val="1600"/>
              </a:spcBef>
              <a:spcAft>
                <a:spcPts val="0"/>
              </a:spcAft>
              <a:buNone/>
            </a:pPr>
            <a:endParaRPr sz="700" dirty="0">
              <a:solidFill>
                <a:schemeClr val="lt1"/>
              </a:solidFill>
              <a:latin typeface="Times New Roman"/>
              <a:ea typeface="Times New Roman"/>
              <a:cs typeface="Times New Roman"/>
              <a:sym typeface="Times New Roman"/>
            </a:endParaRPr>
          </a:p>
          <a:p>
            <a:pPr marL="0" lvl="0" indent="0" algn="l" rtl="0">
              <a:lnSpc>
                <a:spcPct val="100000"/>
              </a:lnSpc>
              <a:spcBef>
                <a:spcPts val="1600"/>
              </a:spcBef>
              <a:spcAft>
                <a:spcPts val="0"/>
              </a:spcAft>
              <a:buNone/>
            </a:pPr>
            <a:endParaRPr sz="2847" dirty="0">
              <a:solidFill>
                <a:schemeClr val="lt1"/>
              </a:solidFill>
              <a:latin typeface="Comic Sans MS"/>
              <a:ea typeface="Comic Sans MS"/>
              <a:cs typeface="Comic Sans MS"/>
              <a:sym typeface="Comic Sans MS"/>
            </a:endParaRPr>
          </a:p>
          <a:p>
            <a:pPr marL="0" lvl="0" indent="0" algn="l" rtl="0">
              <a:spcBef>
                <a:spcPts val="1600"/>
              </a:spcBef>
              <a:spcAft>
                <a:spcPts val="0"/>
              </a:spcAft>
              <a:buNone/>
            </a:pPr>
            <a:r>
              <a:rPr lang="en" sz="1947" dirty="0">
                <a:solidFill>
                  <a:srgbClr val="FF0000"/>
                </a:solidFill>
                <a:latin typeface="Comic Sans MS"/>
                <a:ea typeface="Comic Sans MS"/>
                <a:cs typeface="Comic Sans MS"/>
                <a:sym typeface="Comic Sans MS"/>
              </a:rPr>
              <a:t>-</a:t>
            </a:r>
            <a:r>
              <a:rPr lang="en" sz="4193" dirty="0">
                <a:solidFill>
                  <a:schemeClr val="lt1"/>
                </a:solidFill>
                <a:latin typeface="Comic Sans MS"/>
                <a:ea typeface="Comic Sans MS"/>
                <a:cs typeface="Comic Sans MS"/>
                <a:sym typeface="Comic Sans MS"/>
              </a:rPr>
              <a:t>Oui il y a un grand jardin avec des arbres et des fleurs.</a:t>
            </a:r>
            <a:endParaRPr sz="4193" dirty="0">
              <a:solidFill>
                <a:schemeClr val="lt1"/>
              </a:solidFill>
              <a:latin typeface="Comic Sans MS"/>
              <a:ea typeface="Comic Sans MS"/>
              <a:cs typeface="Comic Sans MS"/>
              <a:sym typeface="Comic Sans MS"/>
            </a:endParaRPr>
          </a:p>
          <a:p>
            <a:pPr marL="0" lvl="0" indent="0" algn="l" rtl="0">
              <a:spcBef>
                <a:spcPts val="1200"/>
              </a:spcBef>
              <a:spcAft>
                <a:spcPts val="0"/>
              </a:spcAft>
              <a:buClr>
                <a:schemeClr val="dk2"/>
              </a:buClr>
              <a:buSzPct val="38629"/>
              <a:buFont typeface="Arial"/>
              <a:buNone/>
            </a:pPr>
            <a:endParaRPr sz="2847" dirty="0">
              <a:solidFill>
                <a:schemeClr val="lt1"/>
              </a:solidFill>
              <a:latin typeface="Comic Sans MS"/>
              <a:ea typeface="Comic Sans MS"/>
              <a:cs typeface="Comic Sans MS"/>
              <a:sym typeface="Comic Sans MS"/>
            </a:endParaRPr>
          </a:p>
          <a:p>
            <a:pPr marL="0" lvl="0" indent="0" algn="l" rtl="0">
              <a:lnSpc>
                <a:spcPct val="100000"/>
              </a:lnSpc>
              <a:spcBef>
                <a:spcPts val="1200"/>
              </a:spcBef>
              <a:spcAft>
                <a:spcPts val="0"/>
              </a:spcAft>
              <a:buNone/>
            </a:pPr>
            <a:r>
              <a:rPr lang="en" sz="4321" dirty="0">
                <a:solidFill>
                  <a:srgbClr val="FFFFFF"/>
                </a:solidFill>
                <a:latin typeface="Comic Sans MS"/>
                <a:ea typeface="Comic Sans MS"/>
                <a:cs typeface="Comic Sans MS"/>
                <a:sym typeface="Comic Sans MS"/>
              </a:rPr>
              <a:t>Non il n’y a pas de jardin parce que j’habite dans un appartement</a:t>
            </a:r>
            <a:endParaRPr sz="6421" dirty="0">
              <a:solidFill>
                <a:srgbClr val="FFFFFF"/>
              </a:solidFill>
              <a:latin typeface="Comic Sans MS"/>
              <a:ea typeface="Comic Sans MS"/>
              <a:cs typeface="Comic Sans MS"/>
              <a:sym typeface="Comic Sans MS"/>
            </a:endParaRPr>
          </a:p>
          <a:p>
            <a:pPr marL="0" lvl="0" indent="0" algn="l" rtl="0">
              <a:lnSpc>
                <a:spcPct val="100000"/>
              </a:lnSpc>
              <a:spcBef>
                <a:spcPts val="1600"/>
              </a:spcBef>
              <a:spcAft>
                <a:spcPts val="1600"/>
              </a:spcAft>
              <a:buNone/>
            </a:pPr>
            <a:endParaRPr sz="3700" b="1" dirty="0">
              <a:solidFill>
                <a:srgbClr val="FFFFFF"/>
              </a:solidFill>
            </a:endParaRPr>
          </a:p>
        </p:txBody>
      </p:sp>
      <p:pic>
        <p:nvPicPr>
          <p:cNvPr id="139" name="Google Shape;139;p23"/>
          <p:cNvPicPr preferRelativeResize="0"/>
          <p:nvPr/>
        </p:nvPicPr>
        <p:blipFill>
          <a:blip r:embed="rId3">
            <a:alphaModFix/>
          </a:blip>
          <a:stretch>
            <a:fillRect/>
          </a:stretch>
        </p:blipFill>
        <p:spPr>
          <a:xfrm>
            <a:off x="4983100" y="152400"/>
            <a:ext cx="4008504" cy="2419349"/>
          </a:xfrm>
          <a:prstGeom prst="rect">
            <a:avLst/>
          </a:prstGeom>
          <a:noFill/>
          <a:ln>
            <a:noFill/>
          </a:ln>
        </p:spPr>
      </p:pic>
      <p:sp>
        <p:nvSpPr>
          <p:cNvPr id="2" name="Rectangle 1">
            <a:extLst>
              <a:ext uri="{FF2B5EF4-FFF2-40B4-BE49-F238E27FC236}">
                <a16:creationId xmlns:a16="http://schemas.microsoft.com/office/drawing/2014/main" id="{92CCBC0B-1F88-4A48-953B-879089F9A78B}"/>
              </a:ext>
            </a:extLst>
          </p:cNvPr>
          <p:cNvSpPr/>
          <p:nvPr/>
        </p:nvSpPr>
        <p:spPr>
          <a:xfrm>
            <a:off x="4983100" y="2732567"/>
            <a:ext cx="4086472" cy="2258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Est-</a:t>
            </a:r>
            <a:r>
              <a:rPr lang="en-GB" sz="2800" dirty="0" err="1"/>
              <a:t>ce</a:t>
            </a:r>
            <a:r>
              <a:rPr lang="en-GB" sz="2800" dirty="0"/>
              <a:t> </a:t>
            </a:r>
            <a:r>
              <a:rPr lang="en-GB" sz="2800" dirty="0" err="1"/>
              <a:t>qu’il</a:t>
            </a:r>
            <a:r>
              <a:rPr lang="en-GB" sz="2800" dirty="0"/>
              <a:t> y a un </a:t>
            </a:r>
            <a:r>
              <a:rPr lang="en-GB" sz="2800" dirty="0" err="1"/>
              <a:t>jardin</a:t>
            </a:r>
            <a:r>
              <a:rPr lang="en-GB" sz="2800" dirty="0"/>
              <a:t> dans ta </a:t>
            </a:r>
            <a:r>
              <a:rPr lang="en-GB" sz="2800" dirty="0" err="1"/>
              <a:t>maison</a:t>
            </a:r>
            <a:r>
              <a:rPr lang="en-GB" sz="2800" dirty="0"/>
              <a:t>?</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7"/>
                                        </p:tgtEl>
                                        <p:attrNameLst>
                                          <p:attrName>style.visibility</p:attrName>
                                        </p:attrNameLst>
                                      </p:cBhvr>
                                      <p:to>
                                        <p:strVal val="visible"/>
                                      </p:to>
                                    </p:set>
                                    <p:animEffect transition="in" filter="fade">
                                      <p:cBhvr>
                                        <p:cTn id="14" dur="1000"/>
                                        <p:tgtEl>
                                          <p:spTgt spid="137"/>
                                        </p:tgtEl>
                                      </p:cBhvr>
                                    </p:animEffect>
                                    <p:anim calcmode="lin" valueType="num">
                                      <p:cBhvr>
                                        <p:cTn id="15" dur="1000" fill="hold"/>
                                        <p:tgtEl>
                                          <p:spTgt spid="137"/>
                                        </p:tgtEl>
                                        <p:attrNameLst>
                                          <p:attrName>ppt_x</p:attrName>
                                        </p:attrNameLst>
                                      </p:cBhvr>
                                      <p:tavLst>
                                        <p:tav tm="0">
                                          <p:val>
                                            <p:strVal val="#ppt_x"/>
                                          </p:val>
                                        </p:tav>
                                        <p:tav tm="100000">
                                          <p:val>
                                            <p:strVal val="#ppt_x"/>
                                          </p:val>
                                        </p:tav>
                                      </p:tavLst>
                                    </p:anim>
                                    <p:anim calcmode="lin" valueType="num">
                                      <p:cBhvr>
                                        <p:cTn id="16" dur="1000" fill="hold"/>
                                        <p:tgtEl>
                                          <p:spTgt spid="1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P spid="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43"/>
        <p:cNvGrpSpPr/>
        <p:nvPr/>
      </p:nvGrpSpPr>
      <p:grpSpPr>
        <a:xfrm>
          <a:off x="0" y="0"/>
          <a:ext cx="0" cy="0"/>
          <a:chOff x="0" y="0"/>
          <a:chExt cx="0" cy="0"/>
        </a:xfrm>
      </p:grpSpPr>
      <p:pic>
        <p:nvPicPr>
          <p:cNvPr id="744" name="Google Shape;744;p111"/>
          <p:cNvPicPr preferRelativeResize="0"/>
          <p:nvPr/>
        </p:nvPicPr>
        <p:blipFill>
          <a:blip r:embed="rId3">
            <a:alphaModFix/>
          </a:blip>
          <a:stretch>
            <a:fillRect/>
          </a:stretch>
        </p:blipFill>
        <p:spPr>
          <a:xfrm>
            <a:off x="134300" y="162725"/>
            <a:ext cx="9009700" cy="4818049"/>
          </a:xfrm>
          <a:prstGeom prst="rect">
            <a:avLst/>
          </a:prstGeom>
          <a:noFill/>
          <a:ln>
            <a:noFill/>
          </a:ln>
        </p:spPr>
      </p:pic>
      <p:sp>
        <p:nvSpPr>
          <p:cNvPr id="745" name="Google Shape;745;p111"/>
          <p:cNvSpPr txBox="1"/>
          <p:nvPr/>
        </p:nvSpPr>
        <p:spPr>
          <a:xfrm>
            <a:off x="671475" y="872925"/>
            <a:ext cx="7896600" cy="585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b="1" u="sng">
                <a:solidFill>
                  <a:schemeClr val="dk2"/>
                </a:solidFill>
                <a:latin typeface="Comic Sans MS"/>
                <a:ea typeface="Comic Sans MS"/>
                <a:cs typeface="Comic Sans MS"/>
                <a:sym typeface="Comic Sans MS"/>
              </a:rPr>
              <a:t>-</a:t>
            </a:r>
            <a:r>
              <a:rPr lang="en" sz="2600" b="1" u="sng">
                <a:solidFill>
                  <a:schemeClr val="dk2"/>
                </a:solidFill>
                <a:latin typeface="Comic Sans MS"/>
                <a:ea typeface="Comic Sans MS"/>
                <a:cs typeface="Comic Sans MS"/>
                <a:sym typeface="Comic Sans MS"/>
              </a:rPr>
              <a:t>C’est quand la fête et à quelle heure?</a:t>
            </a:r>
            <a:endParaRPr sz="2600" b="1" u="sng">
              <a:solidFill>
                <a:schemeClr val="dk2"/>
              </a:solidFill>
              <a:latin typeface="Comic Sans MS"/>
              <a:ea typeface="Comic Sans MS"/>
              <a:cs typeface="Comic Sans MS"/>
              <a:sym typeface="Comic Sans MS"/>
            </a:endParaRPr>
          </a:p>
        </p:txBody>
      </p:sp>
      <p:sp>
        <p:nvSpPr>
          <p:cNvPr id="746" name="Google Shape;746;p111"/>
          <p:cNvSpPr txBox="1"/>
          <p:nvPr/>
        </p:nvSpPr>
        <p:spPr>
          <a:xfrm>
            <a:off x="623700" y="1986750"/>
            <a:ext cx="7896600" cy="585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b="1" u="sng">
                <a:solidFill>
                  <a:schemeClr val="dk2"/>
                </a:solidFill>
                <a:latin typeface="Comic Sans MS"/>
                <a:ea typeface="Comic Sans MS"/>
                <a:cs typeface="Comic Sans MS"/>
                <a:sym typeface="Comic Sans MS"/>
              </a:rPr>
              <a:t>-</a:t>
            </a:r>
            <a:r>
              <a:rPr lang="en" sz="2600" b="1" u="sng">
                <a:solidFill>
                  <a:schemeClr val="dk2"/>
                </a:solidFill>
                <a:latin typeface="Comic Sans MS"/>
                <a:ea typeface="Comic Sans MS"/>
                <a:cs typeface="Comic Sans MS"/>
                <a:sym typeface="Comic Sans MS"/>
              </a:rPr>
              <a:t>Est-ce que les parents sont invités à la fête?</a:t>
            </a:r>
            <a:endParaRPr sz="2600" b="1" u="sng">
              <a:solidFill>
                <a:schemeClr val="dk2"/>
              </a:solidFill>
              <a:latin typeface="Comic Sans MS"/>
              <a:ea typeface="Comic Sans MS"/>
              <a:cs typeface="Comic Sans MS"/>
              <a:sym typeface="Comic Sans MS"/>
            </a:endParaRPr>
          </a:p>
        </p:txBody>
      </p:sp>
      <p:sp>
        <p:nvSpPr>
          <p:cNvPr id="747" name="Google Shape;747;p111"/>
          <p:cNvSpPr txBox="1"/>
          <p:nvPr/>
        </p:nvSpPr>
        <p:spPr>
          <a:xfrm>
            <a:off x="671475" y="2936975"/>
            <a:ext cx="7896600" cy="1045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b="1" u="sng">
                <a:solidFill>
                  <a:schemeClr val="dk2"/>
                </a:solidFill>
                <a:latin typeface="Comic Sans MS"/>
                <a:ea typeface="Comic Sans MS"/>
                <a:cs typeface="Comic Sans MS"/>
                <a:sym typeface="Comic Sans MS"/>
              </a:rPr>
              <a:t>-</a:t>
            </a:r>
            <a:r>
              <a:rPr lang="en" sz="2600" b="1" u="sng">
                <a:solidFill>
                  <a:schemeClr val="dk2"/>
                </a:solidFill>
                <a:latin typeface="Comic Sans MS"/>
                <a:ea typeface="Comic Sans MS"/>
                <a:cs typeface="Comic Sans MS"/>
                <a:sym typeface="Comic Sans MS"/>
              </a:rPr>
              <a:t>Quelles sont les activités que nous pouvons faire ?</a:t>
            </a:r>
            <a:endParaRPr sz="2600" b="1" u="sng">
              <a:solidFill>
                <a:schemeClr val="dk2"/>
              </a:solidFill>
              <a:latin typeface="Comic Sans MS"/>
              <a:ea typeface="Comic Sans MS"/>
              <a:cs typeface="Comic Sans MS"/>
              <a:sym typeface="Comic Sans MS"/>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112"/>
          <p:cNvSpPr txBox="1"/>
          <p:nvPr/>
        </p:nvSpPr>
        <p:spPr>
          <a:xfrm>
            <a:off x="0" y="0"/>
            <a:ext cx="91440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900" b="1">
              <a:solidFill>
                <a:schemeClr val="lt2"/>
              </a:solidFill>
              <a:latin typeface="Raleway"/>
              <a:ea typeface="Raleway"/>
              <a:cs typeface="Raleway"/>
              <a:sym typeface="Raleway"/>
            </a:endParaRPr>
          </a:p>
        </p:txBody>
      </p:sp>
      <p:sp>
        <p:nvSpPr>
          <p:cNvPr id="753" name="Google Shape;753;p112"/>
          <p:cNvSpPr txBox="1"/>
          <p:nvPr/>
        </p:nvSpPr>
        <p:spPr>
          <a:xfrm>
            <a:off x="0" y="631200"/>
            <a:ext cx="9038100" cy="330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900" b="1" dirty="0">
                <a:solidFill>
                  <a:schemeClr val="dk2"/>
                </a:solidFill>
                <a:latin typeface="Raleway"/>
                <a:ea typeface="Raleway"/>
                <a:cs typeface="Raleway"/>
                <a:sym typeface="Raleway"/>
              </a:rPr>
              <a:t>Tu es à l’école en France.Tu veux faire du sport     après l’école,tu parles avec ton professeur,tu dis les sports que tu aimes et tu poses des questions pour savoir quel sport tu peux faire.</a:t>
            </a:r>
            <a:endParaRPr sz="2900" b="1" dirty="0">
              <a:solidFill>
                <a:schemeClr val="dk2"/>
              </a:solidFill>
              <a:latin typeface="Raleway"/>
              <a:ea typeface="Raleway"/>
              <a:cs typeface="Raleway"/>
              <a:sym typeface="Raleway"/>
            </a:endParaRPr>
          </a:p>
          <a:p>
            <a:pPr marL="0" lvl="0" indent="0" algn="l" rtl="0">
              <a:spcBef>
                <a:spcPts val="0"/>
              </a:spcBef>
              <a:spcAft>
                <a:spcPts val="0"/>
              </a:spcAft>
              <a:buNone/>
            </a:pPr>
            <a:r>
              <a:rPr lang="en" sz="2900" b="1" dirty="0">
                <a:solidFill>
                  <a:schemeClr val="dk2"/>
                </a:solidFill>
                <a:latin typeface="Raleway"/>
                <a:ea typeface="Raleway"/>
                <a:cs typeface="Raleway"/>
                <a:sym typeface="Raleway"/>
              </a:rPr>
              <a:t>L’examinateur joue le role du professeur.</a:t>
            </a:r>
            <a:endParaRPr sz="2900" b="1" dirty="0">
              <a:solidFill>
                <a:schemeClr val="dk2"/>
              </a:solidFill>
              <a:latin typeface="Raleway"/>
              <a:ea typeface="Raleway"/>
              <a:cs typeface="Raleway"/>
              <a:sym typeface="Raleway"/>
            </a:endParaRPr>
          </a:p>
          <a:p>
            <a:pPr marL="0" lvl="0" indent="0" algn="l" rtl="0">
              <a:spcBef>
                <a:spcPts val="0"/>
              </a:spcBef>
              <a:spcAft>
                <a:spcPts val="0"/>
              </a:spcAft>
              <a:buNone/>
            </a:pPr>
            <a:endParaRPr sz="2900" b="1" dirty="0">
              <a:solidFill>
                <a:schemeClr val="dk2"/>
              </a:solidFill>
              <a:latin typeface="Raleway"/>
              <a:ea typeface="Raleway"/>
              <a:cs typeface="Raleway"/>
              <a:sym typeface="Raleway"/>
            </a:endParaRPr>
          </a:p>
          <a:p>
            <a:pPr marL="0" lvl="0" indent="0" algn="l" rtl="0">
              <a:spcBef>
                <a:spcPts val="0"/>
              </a:spcBef>
              <a:spcAft>
                <a:spcPts val="0"/>
              </a:spcAft>
              <a:buNone/>
            </a:pPr>
            <a:endParaRPr sz="2900" b="1" dirty="0">
              <a:solidFill>
                <a:schemeClr val="lt2"/>
              </a:solidFill>
              <a:latin typeface="Raleway"/>
              <a:ea typeface="Raleway"/>
              <a:cs typeface="Raleway"/>
              <a:sym typeface="Raleway"/>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113"/>
          <p:cNvSpPr txBox="1">
            <a:spLocks noGrp="1"/>
          </p:cNvSpPr>
          <p:nvPr>
            <p:ph type="ctrTitle"/>
          </p:nvPr>
        </p:nvSpPr>
        <p:spPr>
          <a:xfrm>
            <a:off x="684900" y="2201475"/>
            <a:ext cx="7951200" cy="1542000"/>
          </a:xfrm>
          <a:prstGeom prst="rect">
            <a:avLst/>
          </a:prstGeom>
        </p:spPr>
        <p:txBody>
          <a:bodyPr spcFirstLastPara="1" wrap="square" lIns="91425" tIns="91425" rIns="91425" bIns="91425" anchor="ctr" anchorCtr="0">
            <a:normAutofit/>
          </a:bodyPr>
          <a:lstStyle/>
          <a:p>
            <a:pPr marL="0" lvl="0" indent="0" algn="ctr" rtl="0">
              <a:lnSpc>
                <a:spcPct val="115000"/>
              </a:lnSpc>
              <a:spcBef>
                <a:spcPts val="1200"/>
              </a:spcBef>
              <a:spcAft>
                <a:spcPts val="0"/>
              </a:spcAft>
              <a:buClr>
                <a:schemeClr val="dk2"/>
              </a:buClr>
              <a:buSzPct val="26829"/>
              <a:buFont typeface="Arial"/>
              <a:buNone/>
            </a:pPr>
            <a:endParaRPr sz="4100" u="sng">
              <a:latin typeface="Comic Sans MS"/>
              <a:ea typeface="Comic Sans MS"/>
              <a:cs typeface="Comic Sans MS"/>
              <a:sym typeface="Comic Sans MS"/>
            </a:endParaRPr>
          </a:p>
          <a:p>
            <a:pPr marL="0" lvl="0" indent="0" algn="ctr" rtl="0">
              <a:spcBef>
                <a:spcPts val="1200"/>
              </a:spcBef>
              <a:spcAft>
                <a:spcPts val="0"/>
              </a:spcAft>
              <a:buNone/>
            </a:pPr>
            <a:endParaRPr sz="5500"/>
          </a:p>
        </p:txBody>
      </p:sp>
      <p:pic>
        <p:nvPicPr>
          <p:cNvPr id="759" name="Google Shape;759;p113"/>
          <p:cNvPicPr preferRelativeResize="0"/>
          <p:nvPr/>
        </p:nvPicPr>
        <p:blipFill>
          <a:blip r:embed="rId3">
            <a:alphaModFix/>
          </a:blip>
          <a:stretch>
            <a:fillRect/>
          </a:stretch>
        </p:blipFill>
        <p:spPr>
          <a:xfrm>
            <a:off x="94000" y="282025"/>
            <a:ext cx="9050000" cy="4740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58"/>
                                        </p:tgtEl>
                                        <p:attrNameLst>
                                          <p:attrName>style.visibility</p:attrName>
                                        </p:attrNameLst>
                                      </p:cBhvr>
                                      <p:to>
                                        <p:strVal val="visible"/>
                                      </p:to>
                                    </p:set>
                                    <p:anim calcmode="lin" valueType="num">
                                      <p:cBhvr additive="base">
                                        <p:cTn id="7" dur="1000"/>
                                        <p:tgtEl>
                                          <p:spTgt spid="758"/>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8" presetClass="emph" presetSubtype="0" fill="hold" nodeType="afterEffect">
                                  <p:stCondLst>
                                    <p:cond delay="0"/>
                                  </p:stCondLst>
                                  <p:childTnLst>
                                    <p:animRot by="-21600000">
                                      <p:cBhvr>
                                        <p:cTn id="10" dur="2600" fill="hold"/>
                                        <p:tgtEl>
                                          <p:spTgt spid="758"/>
                                        </p:tgtEl>
                                        <p:attrNameLst>
                                          <p:attrName>r</p:attrName>
                                        </p:attrNameLst>
                                      </p:cBhvr>
                                    </p:animRot>
                                  </p:childTnLst>
                                </p:cTn>
                              </p:par>
                            </p:childTnLst>
                          </p:cTn>
                        </p:par>
                        <p:par>
                          <p:cTn id="11" fill="hold">
                            <p:stCondLst>
                              <p:cond delay="3600"/>
                            </p:stCondLst>
                            <p:childTnLst>
                              <p:par>
                                <p:cTn id="12" presetID="10" presetClass="entr" presetSubtype="0" fill="hold" nodeType="afterEffect">
                                  <p:stCondLst>
                                    <p:cond delay="0"/>
                                  </p:stCondLst>
                                  <p:childTnLst>
                                    <p:set>
                                      <p:cBhvr>
                                        <p:cTn id="13" dur="1" fill="hold">
                                          <p:stCondLst>
                                            <p:cond delay="0"/>
                                          </p:stCondLst>
                                        </p:cTn>
                                        <p:tgtEl>
                                          <p:spTgt spid="758"/>
                                        </p:tgtEl>
                                        <p:attrNameLst>
                                          <p:attrName>style.visibility</p:attrName>
                                        </p:attrNameLst>
                                      </p:cBhvr>
                                      <p:to>
                                        <p:strVal val="visible"/>
                                      </p:to>
                                    </p:set>
                                    <p:animEffect transition="in" filter="fade">
                                      <p:cBhvr>
                                        <p:cTn id="14" dur="1000"/>
                                        <p:tgtEl>
                                          <p:spTgt spid="75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58"/>
                                        </p:tgtEl>
                                        <p:attrNameLst>
                                          <p:attrName>style.visibility</p:attrName>
                                        </p:attrNameLst>
                                      </p:cBhvr>
                                      <p:to>
                                        <p:strVal val="visible"/>
                                      </p:to>
                                    </p:set>
                                    <p:animEffect transition="in" filter="fade">
                                      <p:cBhvr>
                                        <p:cTn id="19" dur="1000"/>
                                        <p:tgtEl>
                                          <p:spTgt spid="7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114"/>
          <p:cNvSpPr txBox="1">
            <a:spLocks noGrp="1"/>
          </p:cNvSpPr>
          <p:nvPr>
            <p:ph type="title"/>
          </p:nvPr>
        </p:nvSpPr>
        <p:spPr>
          <a:xfrm>
            <a:off x="283100" y="712150"/>
            <a:ext cx="8631600" cy="1342500"/>
          </a:xfrm>
          <a:prstGeom prst="rect">
            <a:avLst/>
          </a:prstGeom>
        </p:spPr>
        <p:txBody>
          <a:bodyPr spcFirstLastPara="1" wrap="square" lIns="91425" tIns="91425" rIns="91425" bIns="91425" anchor="t" anchorCtr="0">
            <a:normAutofit/>
          </a:bodyPr>
          <a:lstStyle/>
          <a:p>
            <a:pPr marL="0" lvl="0" indent="0" algn="l" rtl="0">
              <a:lnSpc>
                <a:spcPct val="115000"/>
              </a:lnSpc>
              <a:spcBef>
                <a:spcPts val="1200"/>
              </a:spcBef>
              <a:spcAft>
                <a:spcPts val="0"/>
              </a:spcAft>
              <a:buClr>
                <a:schemeClr val="dk2"/>
              </a:buClr>
              <a:buSzPct val="30555"/>
              <a:buFont typeface="Arial"/>
              <a:buNone/>
            </a:pPr>
            <a:r>
              <a:rPr lang="en" sz="3600" b="0">
                <a:latin typeface="Comic Sans MS"/>
                <a:ea typeface="Comic Sans MS"/>
                <a:cs typeface="Comic Sans MS"/>
                <a:sym typeface="Comic Sans MS"/>
              </a:rPr>
              <a:t> </a:t>
            </a:r>
            <a:endParaRPr sz="3600" b="0">
              <a:latin typeface="Comic Sans MS"/>
              <a:ea typeface="Comic Sans MS"/>
              <a:cs typeface="Comic Sans MS"/>
              <a:sym typeface="Comic Sans MS"/>
            </a:endParaRPr>
          </a:p>
          <a:p>
            <a:pPr marL="0" lvl="0" indent="0" algn="l" rtl="0">
              <a:spcBef>
                <a:spcPts val="1200"/>
              </a:spcBef>
              <a:spcAft>
                <a:spcPts val="0"/>
              </a:spcAft>
              <a:buNone/>
            </a:pPr>
            <a:endParaRPr/>
          </a:p>
        </p:txBody>
      </p:sp>
      <p:sp>
        <p:nvSpPr>
          <p:cNvPr id="765" name="Google Shape;765;p114"/>
          <p:cNvSpPr/>
          <p:nvPr/>
        </p:nvSpPr>
        <p:spPr>
          <a:xfrm>
            <a:off x="443175" y="805775"/>
            <a:ext cx="8044200" cy="3129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1200"/>
              </a:spcBef>
              <a:spcAft>
                <a:spcPts val="1200"/>
              </a:spcAft>
              <a:buClr>
                <a:schemeClr val="dk2"/>
              </a:buClr>
              <a:buSzPts val="1100"/>
              <a:buFont typeface="Arial"/>
              <a:buNone/>
            </a:pPr>
            <a:r>
              <a:rPr lang="en" sz="2600" b="1" u="sng">
                <a:solidFill>
                  <a:schemeClr val="dk2"/>
                </a:solidFill>
                <a:latin typeface="Comic Sans MS"/>
                <a:ea typeface="Comic Sans MS"/>
                <a:cs typeface="Comic Sans MS"/>
                <a:sym typeface="Comic Sans MS"/>
              </a:rPr>
              <a:t>j’aime bien faire du sport après l’école comme le judo,le tennis,la natation,l’équitation le basket et le foot mais j’hésite vous pouvez m’aider s’il vous plaît à décider ?</a:t>
            </a:r>
            <a:endParaRPr sz="2600" b="1" u="sng">
              <a:solidFill>
                <a:schemeClr val="dk2"/>
              </a:solidFill>
              <a:latin typeface="Comic Sans MS"/>
              <a:ea typeface="Comic Sans MS"/>
              <a:cs typeface="Comic Sans MS"/>
              <a:sym typeface="Comic Sans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764"/>
                                        </p:tgtEl>
                                        <p:attrNameLst>
                                          <p:attrName>ppt_w</p:attrName>
                                        </p:attrNameLst>
                                      </p:cBhvr>
                                      <p:tavLst>
                                        <p:tav tm="0">
                                          <p:val>
                                            <p:strVal val="#ppt_w"/>
                                          </p:val>
                                        </p:tav>
                                        <p:tav tm="100000">
                                          <p:val>
                                            <p:strVal val="0"/>
                                          </p:val>
                                        </p:tav>
                                      </p:tavLst>
                                    </p:anim>
                                    <p:anim calcmode="lin" valueType="num">
                                      <p:cBhvr additive="base">
                                        <p:cTn id="7" dur="1000"/>
                                        <p:tgtEl>
                                          <p:spTgt spid="764"/>
                                        </p:tgtEl>
                                        <p:attrNameLst>
                                          <p:attrName>ppt_h</p:attrName>
                                        </p:attrNameLst>
                                      </p:cBhvr>
                                      <p:tavLst>
                                        <p:tav tm="0">
                                          <p:val>
                                            <p:strVal val="#ppt_h"/>
                                          </p:val>
                                        </p:tav>
                                        <p:tav tm="100000">
                                          <p:val>
                                            <p:strVal val="0"/>
                                          </p:val>
                                        </p:tav>
                                      </p:tavLst>
                                    </p:anim>
                                    <p:set>
                                      <p:cBhvr>
                                        <p:cTn id="8" dur="1" fill="hold">
                                          <p:stCondLst>
                                            <p:cond delay="1000"/>
                                          </p:stCondLst>
                                        </p:cTn>
                                        <p:tgtEl>
                                          <p:spTgt spid="76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65"/>
                                        </p:tgtEl>
                                        <p:attrNameLst>
                                          <p:attrName>style.visibility</p:attrName>
                                        </p:attrNameLst>
                                      </p:cBhvr>
                                      <p:to>
                                        <p:strVal val="visible"/>
                                      </p:to>
                                    </p:set>
                                    <p:animEffect transition="in" filter="fade">
                                      <p:cBhvr>
                                        <p:cTn id="13" dur="1000"/>
                                        <p:tgtEl>
                                          <p:spTgt spid="7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115"/>
          <p:cNvSpPr txBox="1">
            <a:spLocks noGrp="1"/>
          </p:cNvSpPr>
          <p:nvPr>
            <p:ph type="title"/>
          </p:nvPr>
        </p:nvSpPr>
        <p:spPr>
          <a:xfrm>
            <a:off x="283100" y="712150"/>
            <a:ext cx="8631600" cy="1342500"/>
          </a:xfrm>
          <a:prstGeom prst="rect">
            <a:avLst/>
          </a:prstGeom>
        </p:spPr>
        <p:txBody>
          <a:bodyPr spcFirstLastPara="1" wrap="square" lIns="91425" tIns="91425" rIns="91425" bIns="91425" anchor="t" anchorCtr="0">
            <a:normAutofit/>
          </a:bodyPr>
          <a:lstStyle/>
          <a:p>
            <a:pPr marL="0" lvl="0" indent="0" algn="l" rtl="0">
              <a:lnSpc>
                <a:spcPct val="115000"/>
              </a:lnSpc>
              <a:spcBef>
                <a:spcPts val="1200"/>
              </a:spcBef>
              <a:spcAft>
                <a:spcPts val="0"/>
              </a:spcAft>
              <a:buClr>
                <a:schemeClr val="dk2"/>
              </a:buClr>
              <a:buSzPct val="30555"/>
              <a:buFont typeface="Arial"/>
              <a:buNone/>
            </a:pPr>
            <a:r>
              <a:rPr lang="en" sz="3600" b="0">
                <a:latin typeface="Comic Sans MS"/>
                <a:ea typeface="Comic Sans MS"/>
                <a:cs typeface="Comic Sans MS"/>
                <a:sym typeface="Comic Sans MS"/>
              </a:rPr>
              <a:t> </a:t>
            </a:r>
            <a:endParaRPr sz="3600" b="0">
              <a:latin typeface="Comic Sans MS"/>
              <a:ea typeface="Comic Sans MS"/>
              <a:cs typeface="Comic Sans MS"/>
              <a:sym typeface="Comic Sans MS"/>
            </a:endParaRPr>
          </a:p>
          <a:p>
            <a:pPr marL="0" lvl="0" indent="0" algn="l" rtl="0">
              <a:spcBef>
                <a:spcPts val="1200"/>
              </a:spcBef>
              <a:spcAft>
                <a:spcPts val="0"/>
              </a:spcAft>
              <a:buNone/>
            </a:pPr>
            <a:endParaRPr/>
          </a:p>
        </p:txBody>
      </p:sp>
      <p:sp>
        <p:nvSpPr>
          <p:cNvPr id="771" name="Google Shape;771;p115"/>
          <p:cNvSpPr/>
          <p:nvPr/>
        </p:nvSpPr>
        <p:spPr>
          <a:xfrm>
            <a:off x="443175" y="805775"/>
            <a:ext cx="8044200" cy="3129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1200"/>
              </a:spcBef>
              <a:spcAft>
                <a:spcPts val="1200"/>
              </a:spcAft>
              <a:buNone/>
            </a:pPr>
            <a:r>
              <a:rPr lang="en" sz="4100" b="1" u="sng">
                <a:solidFill>
                  <a:schemeClr val="dk2"/>
                </a:solidFill>
                <a:latin typeface="Comic Sans MS"/>
                <a:ea typeface="Comic Sans MS"/>
                <a:cs typeface="Comic Sans MS"/>
                <a:sym typeface="Comic Sans MS"/>
              </a:rPr>
              <a:t>Est-ce qu’il faut payer pour pouvoir pratiquer cette activité?</a:t>
            </a:r>
            <a:endParaRPr sz="4100" b="1" u="sng">
              <a:solidFill>
                <a:schemeClr val="dk2"/>
              </a:solidFill>
              <a:latin typeface="Comic Sans MS"/>
              <a:ea typeface="Comic Sans MS"/>
              <a:cs typeface="Comic Sans MS"/>
              <a:sym typeface="Comic Sans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770"/>
                                        </p:tgtEl>
                                        <p:attrNameLst>
                                          <p:attrName>ppt_w</p:attrName>
                                        </p:attrNameLst>
                                      </p:cBhvr>
                                      <p:tavLst>
                                        <p:tav tm="0">
                                          <p:val>
                                            <p:strVal val="#ppt_w"/>
                                          </p:val>
                                        </p:tav>
                                        <p:tav tm="100000">
                                          <p:val>
                                            <p:strVal val="0"/>
                                          </p:val>
                                        </p:tav>
                                      </p:tavLst>
                                    </p:anim>
                                    <p:anim calcmode="lin" valueType="num">
                                      <p:cBhvr additive="base">
                                        <p:cTn id="7" dur="1000"/>
                                        <p:tgtEl>
                                          <p:spTgt spid="770"/>
                                        </p:tgtEl>
                                        <p:attrNameLst>
                                          <p:attrName>ppt_h</p:attrName>
                                        </p:attrNameLst>
                                      </p:cBhvr>
                                      <p:tavLst>
                                        <p:tav tm="0">
                                          <p:val>
                                            <p:strVal val="#ppt_h"/>
                                          </p:val>
                                        </p:tav>
                                        <p:tav tm="100000">
                                          <p:val>
                                            <p:strVal val="0"/>
                                          </p:val>
                                        </p:tav>
                                      </p:tavLst>
                                    </p:anim>
                                    <p:set>
                                      <p:cBhvr>
                                        <p:cTn id="8" dur="1" fill="hold">
                                          <p:stCondLst>
                                            <p:cond delay="1000"/>
                                          </p:stCondLst>
                                        </p:cTn>
                                        <p:tgtEl>
                                          <p:spTgt spid="77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71"/>
                                        </p:tgtEl>
                                        <p:attrNameLst>
                                          <p:attrName>style.visibility</p:attrName>
                                        </p:attrNameLst>
                                      </p:cBhvr>
                                      <p:to>
                                        <p:strVal val="visible"/>
                                      </p:to>
                                    </p:set>
                                    <p:animEffect transition="in" filter="fade">
                                      <p:cBhvr>
                                        <p:cTn id="13" dur="1000"/>
                                        <p:tgtEl>
                                          <p:spTgt spid="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116"/>
          <p:cNvSpPr txBox="1">
            <a:spLocks noGrp="1"/>
          </p:cNvSpPr>
          <p:nvPr>
            <p:ph type="title"/>
          </p:nvPr>
        </p:nvSpPr>
        <p:spPr>
          <a:xfrm>
            <a:off x="283100" y="712150"/>
            <a:ext cx="8631600" cy="1342500"/>
          </a:xfrm>
          <a:prstGeom prst="rect">
            <a:avLst/>
          </a:prstGeom>
        </p:spPr>
        <p:txBody>
          <a:bodyPr spcFirstLastPara="1" wrap="square" lIns="91425" tIns="91425" rIns="91425" bIns="91425" anchor="t" anchorCtr="0">
            <a:normAutofit/>
          </a:bodyPr>
          <a:lstStyle/>
          <a:p>
            <a:pPr marL="0" lvl="0" indent="0" algn="l" rtl="0">
              <a:lnSpc>
                <a:spcPct val="115000"/>
              </a:lnSpc>
              <a:spcBef>
                <a:spcPts val="1200"/>
              </a:spcBef>
              <a:spcAft>
                <a:spcPts val="0"/>
              </a:spcAft>
              <a:buClr>
                <a:schemeClr val="dk2"/>
              </a:buClr>
              <a:buSzPct val="30555"/>
              <a:buFont typeface="Arial"/>
              <a:buNone/>
            </a:pPr>
            <a:r>
              <a:rPr lang="en" sz="3600" b="0">
                <a:latin typeface="Comic Sans MS"/>
                <a:ea typeface="Comic Sans MS"/>
                <a:cs typeface="Comic Sans MS"/>
                <a:sym typeface="Comic Sans MS"/>
              </a:rPr>
              <a:t> </a:t>
            </a:r>
            <a:endParaRPr sz="3600" b="0">
              <a:latin typeface="Comic Sans MS"/>
              <a:ea typeface="Comic Sans MS"/>
              <a:cs typeface="Comic Sans MS"/>
              <a:sym typeface="Comic Sans MS"/>
            </a:endParaRPr>
          </a:p>
          <a:p>
            <a:pPr marL="0" lvl="0" indent="0" algn="l" rtl="0">
              <a:spcBef>
                <a:spcPts val="1200"/>
              </a:spcBef>
              <a:spcAft>
                <a:spcPts val="0"/>
              </a:spcAft>
              <a:buNone/>
            </a:pPr>
            <a:endParaRPr/>
          </a:p>
        </p:txBody>
      </p:sp>
      <p:sp>
        <p:nvSpPr>
          <p:cNvPr id="777" name="Google Shape;777;p116"/>
          <p:cNvSpPr/>
          <p:nvPr/>
        </p:nvSpPr>
        <p:spPr>
          <a:xfrm>
            <a:off x="443175" y="805775"/>
            <a:ext cx="8044200" cy="226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1200"/>
              </a:spcBef>
              <a:spcAft>
                <a:spcPts val="1200"/>
              </a:spcAft>
              <a:buNone/>
            </a:pPr>
            <a:r>
              <a:rPr lang="en" sz="4200">
                <a:solidFill>
                  <a:schemeClr val="dk2"/>
                </a:solidFill>
                <a:highlight>
                  <a:schemeClr val="dk1"/>
                </a:highlight>
                <a:latin typeface="Comic Sans MS"/>
                <a:ea typeface="Comic Sans MS"/>
                <a:cs typeface="Comic Sans MS"/>
                <a:sym typeface="Comic Sans MS"/>
              </a:rPr>
              <a:t>Qu’est-ce que je dois apporter avec moi?</a:t>
            </a:r>
            <a:endParaRPr sz="4200">
              <a:solidFill>
                <a:schemeClr val="dk2"/>
              </a:solidFill>
              <a:highlight>
                <a:schemeClr val="dk1"/>
              </a:highlight>
              <a:latin typeface="Comic Sans MS"/>
              <a:ea typeface="Comic Sans MS"/>
              <a:cs typeface="Comic Sans MS"/>
              <a:sym typeface="Comic Sans MS"/>
            </a:endParaRPr>
          </a:p>
        </p:txBody>
      </p:sp>
      <p:sp>
        <p:nvSpPr>
          <p:cNvPr id="778" name="Google Shape;778;p116"/>
          <p:cNvSpPr/>
          <p:nvPr/>
        </p:nvSpPr>
        <p:spPr>
          <a:xfrm>
            <a:off x="443175" y="2874000"/>
            <a:ext cx="8044200" cy="226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1200"/>
              </a:spcBef>
              <a:spcAft>
                <a:spcPts val="1200"/>
              </a:spcAft>
              <a:buNone/>
            </a:pPr>
            <a:r>
              <a:rPr lang="en" sz="3300">
                <a:solidFill>
                  <a:schemeClr val="dk2"/>
                </a:solidFill>
                <a:highlight>
                  <a:srgbClr val="FFFF00"/>
                </a:highlight>
                <a:latin typeface="Comic Sans MS"/>
                <a:ea typeface="Comic Sans MS"/>
                <a:cs typeface="Comic Sans MS"/>
                <a:sym typeface="Comic Sans MS"/>
              </a:rPr>
              <a:t>Est-ce qu’il faut s’inscrire à l’avance?</a:t>
            </a:r>
            <a:endParaRPr sz="4200">
              <a:solidFill>
                <a:schemeClr val="dk2"/>
              </a:solidFill>
              <a:highlight>
                <a:schemeClr val="dk1"/>
              </a:highlight>
              <a:latin typeface="Comic Sans MS"/>
              <a:ea typeface="Comic Sans MS"/>
              <a:cs typeface="Comic Sans MS"/>
              <a:sym typeface="Comic Sans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776"/>
                                        </p:tgtEl>
                                        <p:attrNameLst>
                                          <p:attrName>ppt_w</p:attrName>
                                        </p:attrNameLst>
                                      </p:cBhvr>
                                      <p:tavLst>
                                        <p:tav tm="0">
                                          <p:val>
                                            <p:strVal val="#ppt_w"/>
                                          </p:val>
                                        </p:tav>
                                        <p:tav tm="100000">
                                          <p:val>
                                            <p:strVal val="0"/>
                                          </p:val>
                                        </p:tav>
                                      </p:tavLst>
                                    </p:anim>
                                    <p:anim calcmode="lin" valueType="num">
                                      <p:cBhvr additive="base">
                                        <p:cTn id="7" dur="1000"/>
                                        <p:tgtEl>
                                          <p:spTgt spid="776"/>
                                        </p:tgtEl>
                                        <p:attrNameLst>
                                          <p:attrName>ppt_h</p:attrName>
                                        </p:attrNameLst>
                                      </p:cBhvr>
                                      <p:tavLst>
                                        <p:tav tm="0">
                                          <p:val>
                                            <p:strVal val="#ppt_h"/>
                                          </p:val>
                                        </p:tav>
                                        <p:tav tm="100000">
                                          <p:val>
                                            <p:strVal val="0"/>
                                          </p:val>
                                        </p:tav>
                                      </p:tavLst>
                                    </p:anim>
                                    <p:set>
                                      <p:cBhvr>
                                        <p:cTn id="8" dur="1" fill="hold">
                                          <p:stCondLst>
                                            <p:cond delay="1000"/>
                                          </p:stCondLst>
                                        </p:cTn>
                                        <p:tgtEl>
                                          <p:spTgt spid="77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77"/>
                                        </p:tgtEl>
                                        <p:attrNameLst>
                                          <p:attrName>style.visibility</p:attrName>
                                        </p:attrNameLst>
                                      </p:cBhvr>
                                      <p:to>
                                        <p:strVal val="visible"/>
                                      </p:to>
                                    </p:set>
                                    <p:animEffect transition="in" filter="fade">
                                      <p:cBhvr>
                                        <p:cTn id="13" dur="1000"/>
                                        <p:tgtEl>
                                          <p:spTgt spid="7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pic>
        <p:nvPicPr>
          <p:cNvPr id="783" name="Google Shape;783;p117"/>
          <p:cNvPicPr preferRelativeResize="0"/>
          <p:nvPr/>
        </p:nvPicPr>
        <p:blipFill>
          <a:blip r:embed="rId3">
            <a:alphaModFix/>
          </a:blip>
          <a:stretch>
            <a:fillRect/>
          </a:stretch>
        </p:blipFill>
        <p:spPr>
          <a:xfrm>
            <a:off x="80575" y="0"/>
            <a:ext cx="9063425" cy="2444175"/>
          </a:xfrm>
          <a:prstGeom prst="rect">
            <a:avLst/>
          </a:prstGeom>
          <a:noFill/>
          <a:ln>
            <a:noFill/>
          </a:ln>
        </p:spPr>
      </p:pic>
      <p:pic>
        <p:nvPicPr>
          <p:cNvPr id="784" name="Google Shape;784;p117"/>
          <p:cNvPicPr preferRelativeResize="0"/>
          <p:nvPr/>
        </p:nvPicPr>
        <p:blipFill>
          <a:blip r:embed="rId4">
            <a:alphaModFix/>
          </a:blip>
          <a:stretch>
            <a:fillRect/>
          </a:stretch>
        </p:blipFill>
        <p:spPr>
          <a:xfrm>
            <a:off x="80575" y="2596575"/>
            <a:ext cx="8500875" cy="2546925"/>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118"/>
          <p:cNvSpPr txBox="1">
            <a:spLocks noGrp="1"/>
          </p:cNvSpPr>
          <p:nvPr>
            <p:ph type="title"/>
          </p:nvPr>
        </p:nvSpPr>
        <p:spPr>
          <a:xfrm>
            <a:off x="283100" y="712150"/>
            <a:ext cx="8631600" cy="1342500"/>
          </a:xfrm>
          <a:prstGeom prst="rect">
            <a:avLst/>
          </a:prstGeom>
        </p:spPr>
        <p:txBody>
          <a:bodyPr spcFirstLastPara="1" wrap="square" lIns="91425" tIns="91425" rIns="91425" bIns="91425" anchor="t" anchorCtr="0">
            <a:normAutofit/>
          </a:bodyPr>
          <a:lstStyle/>
          <a:p>
            <a:pPr marL="0" lvl="0" indent="0" algn="l" rtl="0">
              <a:lnSpc>
                <a:spcPct val="115000"/>
              </a:lnSpc>
              <a:spcBef>
                <a:spcPts val="1200"/>
              </a:spcBef>
              <a:spcAft>
                <a:spcPts val="0"/>
              </a:spcAft>
              <a:buClr>
                <a:schemeClr val="dk2"/>
              </a:buClr>
              <a:buSzPct val="30555"/>
              <a:buFont typeface="Arial"/>
              <a:buNone/>
            </a:pPr>
            <a:r>
              <a:rPr lang="en" sz="3600" b="0">
                <a:latin typeface="Comic Sans MS"/>
                <a:ea typeface="Comic Sans MS"/>
                <a:cs typeface="Comic Sans MS"/>
                <a:sym typeface="Comic Sans MS"/>
              </a:rPr>
              <a:t> </a:t>
            </a:r>
            <a:endParaRPr sz="3600" b="0">
              <a:latin typeface="Comic Sans MS"/>
              <a:ea typeface="Comic Sans MS"/>
              <a:cs typeface="Comic Sans MS"/>
              <a:sym typeface="Comic Sans MS"/>
            </a:endParaRPr>
          </a:p>
          <a:p>
            <a:pPr marL="0" lvl="0" indent="0" algn="l" rtl="0">
              <a:spcBef>
                <a:spcPts val="1200"/>
              </a:spcBef>
              <a:spcAft>
                <a:spcPts val="0"/>
              </a:spcAft>
              <a:buNone/>
            </a:pPr>
            <a:endParaRPr/>
          </a:p>
        </p:txBody>
      </p:sp>
      <p:sp>
        <p:nvSpPr>
          <p:cNvPr id="790" name="Google Shape;790;p118"/>
          <p:cNvSpPr/>
          <p:nvPr/>
        </p:nvSpPr>
        <p:spPr>
          <a:xfrm>
            <a:off x="283100" y="248650"/>
            <a:ext cx="8044200" cy="1873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1200"/>
              </a:spcBef>
              <a:spcAft>
                <a:spcPts val="1200"/>
              </a:spcAft>
              <a:buNone/>
            </a:pPr>
            <a:r>
              <a:rPr lang="en" sz="3200" b="1" dirty="0">
                <a:solidFill>
                  <a:schemeClr val="dk2"/>
                </a:solidFill>
                <a:latin typeface="Comic Sans MS"/>
                <a:ea typeface="Comic Sans MS"/>
                <a:cs typeface="Comic Sans MS"/>
                <a:sym typeface="Comic Sans MS"/>
              </a:rPr>
              <a:t>Vous voyez ces photos ?Elles sont formidables.à votre avis laquelle est la plus belle ?</a:t>
            </a:r>
            <a:endParaRPr sz="3200" b="1" dirty="0">
              <a:solidFill>
                <a:schemeClr val="dk2"/>
              </a:solidFill>
              <a:latin typeface="Comic Sans MS"/>
              <a:ea typeface="Comic Sans MS"/>
              <a:cs typeface="Comic Sans MS"/>
              <a:sym typeface="Comic Sans MS"/>
            </a:endParaRPr>
          </a:p>
        </p:txBody>
      </p:sp>
      <p:sp>
        <p:nvSpPr>
          <p:cNvPr id="791" name="Google Shape;791;p118"/>
          <p:cNvSpPr/>
          <p:nvPr/>
        </p:nvSpPr>
        <p:spPr>
          <a:xfrm>
            <a:off x="283100" y="2135375"/>
            <a:ext cx="8044200" cy="1463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2"/>
              </a:buClr>
              <a:buSzPts val="935"/>
              <a:buFont typeface="Arial"/>
              <a:buNone/>
            </a:pPr>
            <a:r>
              <a:rPr lang="en" sz="2640" b="1">
                <a:solidFill>
                  <a:schemeClr val="dk2"/>
                </a:solidFill>
                <a:latin typeface="Montserrat"/>
                <a:ea typeface="Montserrat"/>
                <a:cs typeface="Montserrat"/>
                <a:sym typeface="Montserrat"/>
              </a:rPr>
              <a:t>Est-ce que vous aimez la nature?</a:t>
            </a:r>
            <a:endParaRPr sz="2640" b="1">
              <a:solidFill>
                <a:schemeClr val="dk2"/>
              </a:solidFill>
              <a:latin typeface="Montserrat"/>
              <a:ea typeface="Montserrat"/>
              <a:cs typeface="Montserrat"/>
              <a:sym typeface="Montserrat"/>
            </a:endParaRPr>
          </a:p>
        </p:txBody>
      </p:sp>
      <p:sp>
        <p:nvSpPr>
          <p:cNvPr id="792" name="Google Shape;792;p118"/>
          <p:cNvSpPr/>
          <p:nvPr/>
        </p:nvSpPr>
        <p:spPr>
          <a:xfrm>
            <a:off x="283100" y="3505225"/>
            <a:ext cx="8044200" cy="1463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2"/>
              </a:buClr>
              <a:buSzPts val="1100"/>
              <a:buFont typeface="Arial"/>
              <a:buNone/>
            </a:pPr>
            <a:r>
              <a:rPr lang="en" sz="2400" b="1">
                <a:solidFill>
                  <a:schemeClr val="dk2"/>
                </a:solidFill>
                <a:latin typeface="Montserrat"/>
                <a:ea typeface="Montserrat"/>
                <a:cs typeface="Montserrat"/>
                <a:sym typeface="Montserrat"/>
              </a:rPr>
              <a:t>J’aime bien admirer les monuments célèbres et vous?</a:t>
            </a:r>
            <a:endParaRPr sz="2640" b="1">
              <a:solidFill>
                <a:schemeClr val="dk2"/>
              </a:solidFill>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789"/>
                                        </p:tgtEl>
                                        <p:attrNameLst>
                                          <p:attrName>ppt_w</p:attrName>
                                        </p:attrNameLst>
                                      </p:cBhvr>
                                      <p:tavLst>
                                        <p:tav tm="0">
                                          <p:val>
                                            <p:strVal val="#ppt_w"/>
                                          </p:val>
                                        </p:tav>
                                        <p:tav tm="100000">
                                          <p:val>
                                            <p:strVal val="0"/>
                                          </p:val>
                                        </p:tav>
                                      </p:tavLst>
                                    </p:anim>
                                    <p:anim calcmode="lin" valueType="num">
                                      <p:cBhvr additive="base">
                                        <p:cTn id="7" dur="1000"/>
                                        <p:tgtEl>
                                          <p:spTgt spid="789"/>
                                        </p:tgtEl>
                                        <p:attrNameLst>
                                          <p:attrName>ppt_h</p:attrName>
                                        </p:attrNameLst>
                                      </p:cBhvr>
                                      <p:tavLst>
                                        <p:tav tm="0">
                                          <p:val>
                                            <p:strVal val="#ppt_h"/>
                                          </p:val>
                                        </p:tav>
                                        <p:tav tm="100000">
                                          <p:val>
                                            <p:strVal val="0"/>
                                          </p:val>
                                        </p:tav>
                                      </p:tavLst>
                                    </p:anim>
                                    <p:set>
                                      <p:cBhvr>
                                        <p:cTn id="8" dur="1" fill="hold">
                                          <p:stCondLst>
                                            <p:cond delay="1000"/>
                                          </p:stCondLst>
                                        </p:cTn>
                                        <p:tgtEl>
                                          <p:spTgt spid="78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90"/>
                                        </p:tgtEl>
                                        <p:attrNameLst>
                                          <p:attrName>style.visibility</p:attrName>
                                        </p:attrNameLst>
                                      </p:cBhvr>
                                      <p:to>
                                        <p:strVal val="visible"/>
                                      </p:to>
                                    </p:set>
                                    <p:animEffect transition="in" filter="fade">
                                      <p:cBhvr>
                                        <p:cTn id="13" dur="1000"/>
                                        <p:tgtEl>
                                          <p:spTgt spid="790"/>
                                        </p:tgtEl>
                                      </p:cBhvr>
                                    </p:animEffect>
                                    <p:anim calcmode="lin" valueType="num">
                                      <p:cBhvr>
                                        <p:cTn id="14" dur="1000" fill="hold"/>
                                        <p:tgtEl>
                                          <p:spTgt spid="790"/>
                                        </p:tgtEl>
                                        <p:attrNameLst>
                                          <p:attrName>ppt_x</p:attrName>
                                        </p:attrNameLst>
                                      </p:cBhvr>
                                      <p:tavLst>
                                        <p:tav tm="0">
                                          <p:val>
                                            <p:strVal val="#ppt_x"/>
                                          </p:val>
                                        </p:tav>
                                        <p:tav tm="100000">
                                          <p:val>
                                            <p:strVal val="#ppt_x"/>
                                          </p:val>
                                        </p:tav>
                                      </p:tavLst>
                                    </p:anim>
                                    <p:anim calcmode="lin" valueType="num">
                                      <p:cBhvr>
                                        <p:cTn id="15" dur="1000" fill="hold"/>
                                        <p:tgtEl>
                                          <p:spTgt spid="79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91"/>
                                        </p:tgtEl>
                                        <p:attrNameLst>
                                          <p:attrName>style.visibility</p:attrName>
                                        </p:attrNameLst>
                                      </p:cBhvr>
                                      <p:to>
                                        <p:strVal val="visible"/>
                                      </p:to>
                                    </p:set>
                                    <p:animEffect transition="in" filter="fade">
                                      <p:cBhvr>
                                        <p:cTn id="20" dur="1000"/>
                                        <p:tgtEl>
                                          <p:spTgt spid="791"/>
                                        </p:tgtEl>
                                      </p:cBhvr>
                                    </p:animEffect>
                                    <p:anim calcmode="lin" valueType="num">
                                      <p:cBhvr>
                                        <p:cTn id="21" dur="1000" fill="hold"/>
                                        <p:tgtEl>
                                          <p:spTgt spid="791"/>
                                        </p:tgtEl>
                                        <p:attrNameLst>
                                          <p:attrName>ppt_x</p:attrName>
                                        </p:attrNameLst>
                                      </p:cBhvr>
                                      <p:tavLst>
                                        <p:tav tm="0">
                                          <p:val>
                                            <p:strVal val="#ppt_x"/>
                                          </p:val>
                                        </p:tav>
                                        <p:tav tm="100000">
                                          <p:val>
                                            <p:strVal val="#ppt_x"/>
                                          </p:val>
                                        </p:tav>
                                      </p:tavLst>
                                    </p:anim>
                                    <p:anim calcmode="lin" valueType="num">
                                      <p:cBhvr>
                                        <p:cTn id="22" dur="1000" fill="hold"/>
                                        <p:tgtEl>
                                          <p:spTgt spid="79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92"/>
                                        </p:tgtEl>
                                        <p:attrNameLst>
                                          <p:attrName>style.visibility</p:attrName>
                                        </p:attrNameLst>
                                      </p:cBhvr>
                                      <p:to>
                                        <p:strVal val="visible"/>
                                      </p:to>
                                    </p:set>
                                    <p:animEffect transition="in" filter="fade">
                                      <p:cBhvr>
                                        <p:cTn id="27" dur="1000"/>
                                        <p:tgtEl>
                                          <p:spTgt spid="792"/>
                                        </p:tgtEl>
                                      </p:cBhvr>
                                    </p:animEffect>
                                    <p:anim calcmode="lin" valueType="num">
                                      <p:cBhvr>
                                        <p:cTn id="28" dur="1000" fill="hold"/>
                                        <p:tgtEl>
                                          <p:spTgt spid="792"/>
                                        </p:tgtEl>
                                        <p:attrNameLst>
                                          <p:attrName>ppt_x</p:attrName>
                                        </p:attrNameLst>
                                      </p:cBhvr>
                                      <p:tavLst>
                                        <p:tav tm="0">
                                          <p:val>
                                            <p:strVal val="#ppt_x"/>
                                          </p:val>
                                        </p:tav>
                                        <p:tav tm="100000">
                                          <p:val>
                                            <p:strVal val="#ppt_x"/>
                                          </p:val>
                                        </p:tav>
                                      </p:tavLst>
                                    </p:anim>
                                    <p:anim calcmode="lin" valueType="num">
                                      <p:cBhvr>
                                        <p:cTn id="29" dur="1000" fill="hold"/>
                                        <p:tgtEl>
                                          <p:spTgt spid="7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0" grpId="0" animBg="1"/>
      <p:bldP spid="791" grpId="0" animBg="1"/>
      <p:bldP spid="792"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96"/>
        <p:cNvGrpSpPr/>
        <p:nvPr/>
      </p:nvGrpSpPr>
      <p:grpSpPr>
        <a:xfrm>
          <a:off x="0" y="0"/>
          <a:ext cx="0" cy="0"/>
          <a:chOff x="0" y="0"/>
          <a:chExt cx="0" cy="0"/>
        </a:xfrm>
      </p:grpSpPr>
      <p:pic>
        <p:nvPicPr>
          <p:cNvPr id="797" name="Google Shape;797;p119"/>
          <p:cNvPicPr preferRelativeResize="0"/>
          <p:nvPr/>
        </p:nvPicPr>
        <p:blipFill>
          <a:blip r:embed="rId3">
            <a:alphaModFix/>
          </a:blip>
          <a:stretch>
            <a:fillRect/>
          </a:stretch>
        </p:blipFill>
        <p:spPr>
          <a:xfrm>
            <a:off x="3707075" y="203025"/>
            <a:ext cx="3262849" cy="3073774"/>
          </a:xfrm>
          <a:prstGeom prst="rect">
            <a:avLst/>
          </a:prstGeom>
          <a:noFill/>
          <a:ln>
            <a:noFill/>
          </a:ln>
        </p:spPr>
      </p:pic>
      <p:pic>
        <p:nvPicPr>
          <p:cNvPr id="798" name="Google Shape;798;p119"/>
          <p:cNvPicPr preferRelativeResize="0"/>
          <p:nvPr/>
        </p:nvPicPr>
        <p:blipFill>
          <a:blip r:embed="rId4">
            <a:alphaModFix/>
          </a:blip>
          <a:stretch>
            <a:fillRect/>
          </a:stretch>
        </p:blipFill>
        <p:spPr>
          <a:xfrm>
            <a:off x="308875" y="3088775"/>
            <a:ext cx="8835125" cy="2054725"/>
          </a:xfrm>
          <a:prstGeom prst="rect">
            <a:avLst/>
          </a:prstGeom>
          <a:noFill/>
          <a:ln>
            <a:noFill/>
          </a:ln>
        </p:spPr>
      </p:pic>
      <p:pic>
        <p:nvPicPr>
          <p:cNvPr id="799" name="Google Shape;799;p119"/>
          <p:cNvPicPr preferRelativeResize="0"/>
          <p:nvPr/>
        </p:nvPicPr>
        <p:blipFill>
          <a:blip r:embed="rId5">
            <a:alphaModFix/>
          </a:blip>
          <a:stretch>
            <a:fillRect/>
          </a:stretch>
        </p:blipFill>
        <p:spPr>
          <a:xfrm>
            <a:off x="2511300" y="308875"/>
            <a:ext cx="6133149" cy="2860500"/>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120"/>
          <p:cNvSpPr txBox="1">
            <a:spLocks noGrp="1"/>
          </p:cNvSpPr>
          <p:nvPr>
            <p:ph type="title"/>
          </p:nvPr>
        </p:nvSpPr>
        <p:spPr>
          <a:xfrm>
            <a:off x="283100" y="712150"/>
            <a:ext cx="8631600" cy="1342500"/>
          </a:xfrm>
          <a:prstGeom prst="rect">
            <a:avLst/>
          </a:prstGeom>
        </p:spPr>
        <p:txBody>
          <a:bodyPr spcFirstLastPara="1" wrap="square" lIns="91425" tIns="91425" rIns="91425" bIns="91425" anchor="t" anchorCtr="0">
            <a:normAutofit/>
          </a:bodyPr>
          <a:lstStyle/>
          <a:p>
            <a:pPr marL="0" lvl="0" indent="0" algn="l" rtl="0">
              <a:lnSpc>
                <a:spcPct val="115000"/>
              </a:lnSpc>
              <a:spcBef>
                <a:spcPts val="1200"/>
              </a:spcBef>
              <a:spcAft>
                <a:spcPts val="0"/>
              </a:spcAft>
              <a:buClr>
                <a:schemeClr val="dk2"/>
              </a:buClr>
              <a:buSzPct val="30555"/>
              <a:buFont typeface="Arial"/>
              <a:buNone/>
            </a:pPr>
            <a:r>
              <a:rPr lang="en" sz="3600" b="0">
                <a:latin typeface="Comic Sans MS"/>
                <a:ea typeface="Comic Sans MS"/>
                <a:cs typeface="Comic Sans MS"/>
                <a:sym typeface="Comic Sans MS"/>
              </a:rPr>
              <a:t> </a:t>
            </a:r>
            <a:endParaRPr sz="3600" b="0">
              <a:latin typeface="Comic Sans MS"/>
              <a:ea typeface="Comic Sans MS"/>
              <a:cs typeface="Comic Sans MS"/>
              <a:sym typeface="Comic Sans MS"/>
            </a:endParaRPr>
          </a:p>
          <a:p>
            <a:pPr marL="0" lvl="0" indent="0" algn="l" rtl="0">
              <a:spcBef>
                <a:spcPts val="1200"/>
              </a:spcBef>
              <a:spcAft>
                <a:spcPts val="0"/>
              </a:spcAft>
              <a:buNone/>
            </a:pPr>
            <a:endParaRPr/>
          </a:p>
        </p:txBody>
      </p:sp>
      <p:sp>
        <p:nvSpPr>
          <p:cNvPr id="805" name="Google Shape;805;p120"/>
          <p:cNvSpPr/>
          <p:nvPr/>
        </p:nvSpPr>
        <p:spPr>
          <a:xfrm>
            <a:off x="283100" y="248650"/>
            <a:ext cx="8044200" cy="1873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000" b="1">
                <a:solidFill>
                  <a:schemeClr val="dk2"/>
                </a:solidFill>
                <a:latin typeface="Raleway"/>
                <a:ea typeface="Raleway"/>
                <a:cs typeface="Raleway"/>
                <a:sym typeface="Raleway"/>
              </a:rPr>
              <a:t>J’aime bien ces déguisements mais j’hésite,que me conseillez-vous?</a:t>
            </a:r>
            <a:endParaRPr sz="3000" b="1">
              <a:solidFill>
                <a:schemeClr val="dk2"/>
              </a:solidFill>
              <a:latin typeface="Raleway"/>
              <a:ea typeface="Raleway"/>
              <a:cs typeface="Raleway"/>
              <a:sym typeface="Raleway"/>
            </a:endParaRPr>
          </a:p>
        </p:txBody>
      </p:sp>
      <p:sp>
        <p:nvSpPr>
          <p:cNvPr id="806" name="Google Shape;806;p120"/>
          <p:cNvSpPr/>
          <p:nvPr/>
        </p:nvSpPr>
        <p:spPr>
          <a:xfrm>
            <a:off x="283100" y="2135375"/>
            <a:ext cx="8044200" cy="1463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2"/>
              </a:buClr>
              <a:buSzPts val="1100"/>
              <a:buFont typeface="Arial"/>
              <a:buNone/>
            </a:pPr>
            <a:r>
              <a:rPr lang="en" sz="3000" b="1">
                <a:solidFill>
                  <a:schemeClr val="dk2"/>
                </a:solidFill>
                <a:latin typeface="Raleway"/>
                <a:ea typeface="Raleway"/>
                <a:cs typeface="Raleway"/>
                <a:sym typeface="Raleway"/>
              </a:rPr>
              <a:t>Est-ce que vous avez un fantôme?</a:t>
            </a:r>
            <a:endParaRPr sz="3000" b="1">
              <a:solidFill>
                <a:schemeClr val="dk2"/>
              </a:solidFill>
              <a:latin typeface="Raleway"/>
              <a:ea typeface="Raleway"/>
              <a:cs typeface="Raleway"/>
              <a:sym typeface="Raleway"/>
            </a:endParaRPr>
          </a:p>
        </p:txBody>
      </p:sp>
      <p:sp>
        <p:nvSpPr>
          <p:cNvPr id="807" name="Google Shape;807;p120"/>
          <p:cNvSpPr/>
          <p:nvPr/>
        </p:nvSpPr>
        <p:spPr>
          <a:xfrm>
            <a:off x="283100" y="3505225"/>
            <a:ext cx="8044200" cy="1463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000" b="1">
                <a:solidFill>
                  <a:schemeClr val="dk2"/>
                </a:solidFill>
                <a:latin typeface="Raleway"/>
                <a:ea typeface="Raleway"/>
                <a:cs typeface="Raleway"/>
                <a:sym typeface="Raleway"/>
              </a:rPr>
              <a:t>C’est quand le carnaval et où?</a:t>
            </a:r>
            <a:endParaRPr sz="3000" b="1">
              <a:solidFill>
                <a:schemeClr val="dk2"/>
              </a:solidFill>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804"/>
                                        </p:tgtEl>
                                        <p:attrNameLst>
                                          <p:attrName>ppt_w</p:attrName>
                                        </p:attrNameLst>
                                      </p:cBhvr>
                                      <p:tavLst>
                                        <p:tav tm="0">
                                          <p:val>
                                            <p:strVal val="#ppt_w"/>
                                          </p:val>
                                        </p:tav>
                                        <p:tav tm="100000">
                                          <p:val>
                                            <p:strVal val="0"/>
                                          </p:val>
                                        </p:tav>
                                      </p:tavLst>
                                    </p:anim>
                                    <p:anim calcmode="lin" valueType="num">
                                      <p:cBhvr additive="base">
                                        <p:cTn id="7" dur="1000"/>
                                        <p:tgtEl>
                                          <p:spTgt spid="804"/>
                                        </p:tgtEl>
                                        <p:attrNameLst>
                                          <p:attrName>ppt_h</p:attrName>
                                        </p:attrNameLst>
                                      </p:cBhvr>
                                      <p:tavLst>
                                        <p:tav tm="0">
                                          <p:val>
                                            <p:strVal val="#ppt_h"/>
                                          </p:val>
                                        </p:tav>
                                        <p:tav tm="100000">
                                          <p:val>
                                            <p:strVal val="0"/>
                                          </p:val>
                                        </p:tav>
                                      </p:tavLst>
                                    </p:anim>
                                    <p:set>
                                      <p:cBhvr>
                                        <p:cTn id="8" dur="1" fill="hold">
                                          <p:stCondLst>
                                            <p:cond delay="1000"/>
                                          </p:stCondLst>
                                        </p:cTn>
                                        <p:tgtEl>
                                          <p:spTgt spid="80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05"/>
                                        </p:tgtEl>
                                        <p:attrNameLst>
                                          <p:attrName>style.visibility</p:attrName>
                                        </p:attrNameLst>
                                      </p:cBhvr>
                                      <p:to>
                                        <p:strVal val="visible"/>
                                      </p:to>
                                    </p:set>
                                    <p:animEffect transition="in" filter="fade">
                                      <p:cBhvr>
                                        <p:cTn id="13" dur="1000"/>
                                        <p:tgtEl>
                                          <p:spTgt spid="805"/>
                                        </p:tgtEl>
                                      </p:cBhvr>
                                    </p:animEffect>
                                    <p:anim calcmode="lin" valueType="num">
                                      <p:cBhvr>
                                        <p:cTn id="14" dur="1000" fill="hold"/>
                                        <p:tgtEl>
                                          <p:spTgt spid="805"/>
                                        </p:tgtEl>
                                        <p:attrNameLst>
                                          <p:attrName>ppt_x</p:attrName>
                                        </p:attrNameLst>
                                      </p:cBhvr>
                                      <p:tavLst>
                                        <p:tav tm="0">
                                          <p:val>
                                            <p:strVal val="#ppt_x"/>
                                          </p:val>
                                        </p:tav>
                                        <p:tav tm="100000">
                                          <p:val>
                                            <p:strVal val="#ppt_x"/>
                                          </p:val>
                                        </p:tav>
                                      </p:tavLst>
                                    </p:anim>
                                    <p:anim calcmode="lin" valueType="num">
                                      <p:cBhvr>
                                        <p:cTn id="15" dur="1000" fill="hold"/>
                                        <p:tgtEl>
                                          <p:spTgt spid="80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06"/>
                                        </p:tgtEl>
                                        <p:attrNameLst>
                                          <p:attrName>style.visibility</p:attrName>
                                        </p:attrNameLst>
                                      </p:cBhvr>
                                      <p:to>
                                        <p:strVal val="visible"/>
                                      </p:to>
                                    </p:set>
                                    <p:animEffect transition="in" filter="fade">
                                      <p:cBhvr>
                                        <p:cTn id="20" dur="1000"/>
                                        <p:tgtEl>
                                          <p:spTgt spid="806"/>
                                        </p:tgtEl>
                                      </p:cBhvr>
                                    </p:animEffect>
                                    <p:anim calcmode="lin" valueType="num">
                                      <p:cBhvr>
                                        <p:cTn id="21" dur="1000" fill="hold"/>
                                        <p:tgtEl>
                                          <p:spTgt spid="806"/>
                                        </p:tgtEl>
                                        <p:attrNameLst>
                                          <p:attrName>ppt_x</p:attrName>
                                        </p:attrNameLst>
                                      </p:cBhvr>
                                      <p:tavLst>
                                        <p:tav tm="0">
                                          <p:val>
                                            <p:strVal val="#ppt_x"/>
                                          </p:val>
                                        </p:tav>
                                        <p:tav tm="100000">
                                          <p:val>
                                            <p:strVal val="#ppt_x"/>
                                          </p:val>
                                        </p:tav>
                                      </p:tavLst>
                                    </p:anim>
                                    <p:anim calcmode="lin" valueType="num">
                                      <p:cBhvr>
                                        <p:cTn id="22" dur="1000" fill="hold"/>
                                        <p:tgtEl>
                                          <p:spTgt spid="80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07"/>
                                        </p:tgtEl>
                                        <p:attrNameLst>
                                          <p:attrName>style.visibility</p:attrName>
                                        </p:attrNameLst>
                                      </p:cBhvr>
                                      <p:to>
                                        <p:strVal val="visible"/>
                                      </p:to>
                                    </p:set>
                                    <p:animEffect transition="in" filter="fade">
                                      <p:cBhvr>
                                        <p:cTn id="27" dur="1000"/>
                                        <p:tgtEl>
                                          <p:spTgt spid="807"/>
                                        </p:tgtEl>
                                      </p:cBhvr>
                                    </p:animEffect>
                                    <p:anim calcmode="lin" valueType="num">
                                      <p:cBhvr>
                                        <p:cTn id="28" dur="1000" fill="hold"/>
                                        <p:tgtEl>
                                          <p:spTgt spid="807"/>
                                        </p:tgtEl>
                                        <p:attrNameLst>
                                          <p:attrName>ppt_x</p:attrName>
                                        </p:attrNameLst>
                                      </p:cBhvr>
                                      <p:tavLst>
                                        <p:tav tm="0">
                                          <p:val>
                                            <p:strVal val="#ppt_x"/>
                                          </p:val>
                                        </p:tav>
                                        <p:tav tm="100000">
                                          <p:val>
                                            <p:strVal val="#ppt_x"/>
                                          </p:val>
                                        </p:tav>
                                      </p:tavLst>
                                    </p:anim>
                                    <p:anim calcmode="lin" valueType="num">
                                      <p:cBhvr>
                                        <p:cTn id="29" dur="1000" fill="hold"/>
                                        <p:tgtEl>
                                          <p:spTgt spid="8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5" grpId="0" animBg="1"/>
      <p:bldP spid="806" grpId="0" animBg="1"/>
      <p:bldP spid="80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24"/>
          <p:cNvPicPr preferRelativeResize="0"/>
          <p:nvPr/>
        </p:nvPicPr>
        <p:blipFill rotWithShape="1">
          <a:blip r:embed="rId3">
            <a:alphaModFix/>
          </a:blip>
          <a:srcRect r="11111" b="5329"/>
          <a:stretch/>
        </p:blipFill>
        <p:spPr>
          <a:xfrm>
            <a:off x="-134325" y="87250"/>
            <a:ext cx="9144000" cy="5143500"/>
          </a:xfrm>
          <a:prstGeom prst="rect">
            <a:avLst/>
          </a:prstGeom>
          <a:noFill/>
          <a:ln>
            <a:noFill/>
          </a:ln>
        </p:spPr>
      </p:pic>
      <p:sp>
        <p:nvSpPr>
          <p:cNvPr id="145" name="Google Shape;145;p24"/>
          <p:cNvSpPr txBox="1">
            <a:spLocks noGrp="1"/>
          </p:cNvSpPr>
          <p:nvPr>
            <p:ph type="title"/>
          </p:nvPr>
        </p:nvSpPr>
        <p:spPr>
          <a:xfrm>
            <a:off x="309325" y="456973"/>
            <a:ext cx="6244200" cy="1127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000"/>
              </a:spcAft>
              <a:buNone/>
            </a:pPr>
            <a:r>
              <a:rPr lang="en" sz="3300" b="1" u="sng" dirty="0">
                <a:solidFill>
                  <a:schemeClr val="bg2"/>
                </a:solidFill>
              </a:rPr>
              <a:t>Qu’est-ce que tu fais pendant les vacances/le weekend?</a:t>
            </a:r>
            <a:endParaRPr sz="3300" b="1" u="sng" dirty="0">
              <a:solidFill>
                <a:schemeClr val="bg2"/>
              </a:solidFill>
            </a:endParaRPr>
          </a:p>
        </p:txBody>
      </p:sp>
      <p:sp>
        <p:nvSpPr>
          <p:cNvPr id="149" name="Google Shape;149;p24"/>
          <p:cNvSpPr/>
          <p:nvPr/>
        </p:nvSpPr>
        <p:spPr>
          <a:xfrm>
            <a:off x="456625" y="1718975"/>
            <a:ext cx="6096900" cy="1181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400">
                <a:solidFill>
                  <a:schemeClr val="dk2"/>
                </a:solidFill>
              </a:rPr>
              <a:t>Pendant les vacances je voyage,je joue au foot avec mes amis et je vais à la piscine pour nager.</a:t>
            </a:r>
            <a:endParaRPr sz="2400">
              <a:solidFill>
                <a:schemeClr val="dk2"/>
              </a:solidFill>
            </a:endParaRPr>
          </a:p>
        </p:txBody>
      </p:sp>
      <p:sp>
        <p:nvSpPr>
          <p:cNvPr id="150" name="Google Shape;150;p24"/>
          <p:cNvSpPr/>
          <p:nvPr/>
        </p:nvSpPr>
        <p:spPr>
          <a:xfrm>
            <a:off x="617725" y="2900675"/>
            <a:ext cx="5935800" cy="993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a:solidFill>
                  <a:schemeClr val="dk2"/>
                </a:solidFill>
              </a:rPr>
              <a:t>Le weekend je vais chez ma grand-mère et je joue à la console.Parfois je vais au cinéma avec mes amis.</a:t>
            </a:r>
            <a:endParaRPr sz="2200">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1000"/>
                                        <p:tgtEl>
                                          <p:spTgt spid="145"/>
                                        </p:tgtEl>
                                      </p:cBhvr>
                                    </p:animEffect>
                                    <p:anim calcmode="lin" valueType="num">
                                      <p:cBhvr>
                                        <p:cTn id="8" dur="1000" fill="hold"/>
                                        <p:tgtEl>
                                          <p:spTgt spid="145"/>
                                        </p:tgtEl>
                                        <p:attrNameLst>
                                          <p:attrName>ppt_x</p:attrName>
                                        </p:attrNameLst>
                                      </p:cBhvr>
                                      <p:tavLst>
                                        <p:tav tm="0">
                                          <p:val>
                                            <p:strVal val="#ppt_x"/>
                                          </p:val>
                                        </p:tav>
                                        <p:tav tm="100000">
                                          <p:val>
                                            <p:strVal val="#ppt_x"/>
                                          </p:val>
                                        </p:tav>
                                      </p:tavLst>
                                    </p:anim>
                                    <p:anim calcmode="lin" valueType="num">
                                      <p:cBhvr>
                                        <p:cTn id="9" dur="1000" fill="hold"/>
                                        <p:tgtEl>
                                          <p:spTgt spid="14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9"/>
                                        </p:tgtEl>
                                        <p:attrNameLst>
                                          <p:attrName>style.visibility</p:attrName>
                                        </p:attrNameLst>
                                      </p:cBhvr>
                                      <p:to>
                                        <p:strVal val="visible"/>
                                      </p:to>
                                    </p:set>
                                    <p:animEffect transition="in" filter="fade">
                                      <p:cBhvr>
                                        <p:cTn id="14" dur="1000"/>
                                        <p:tgtEl>
                                          <p:spTgt spid="149"/>
                                        </p:tgtEl>
                                      </p:cBhvr>
                                    </p:animEffect>
                                    <p:anim calcmode="lin" valueType="num">
                                      <p:cBhvr>
                                        <p:cTn id="15" dur="1000" fill="hold"/>
                                        <p:tgtEl>
                                          <p:spTgt spid="149"/>
                                        </p:tgtEl>
                                        <p:attrNameLst>
                                          <p:attrName>ppt_x</p:attrName>
                                        </p:attrNameLst>
                                      </p:cBhvr>
                                      <p:tavLst>
                                        <p:tav tm="0">
                                          <p:val>
                                            <p:strVal val="#ppt_x"/>
                                          </p:val>
                                        </p:tav>
                                        <p:tav tm="100000">
                                          <p:val>
                                            <p:strVal val="#ppt_x"/>
                                          </p:val>
                                        </p:tav>
                                      </p:tavLst>
                                    </p:anim>
                                    <p:anim calcmode="lin" valueType="num">
                                      <p:cBhvr>
                                        <p:cTn id="16" dur="1000" fill="hold"/>
                                        <p:tgtEl>
                                          <p:spTgt spid="14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0"/>
                                        </p:tgtEl>
                                        <p:attrNameLst>
                                          <p:attrName>style.visibility</p:attrName>
                                        </p:attrNameLst>
                                      </p:cBhvr>
                                      <p:to>
                                        <p:strVal val="visible"/>
                                      </p:to>
                                    </p:set>
                                    <p:animEffect transition="in" filter="fade">
                                      <p:cBhvr>
                                        <p:cTn id="21" dur="1000"/>
                                        <p:tgtEl>
                                          <p:spTgt spid="150"/>
                                        </p:tgtEl>
                                      </p:cBhvr>
                                    </p:animEffect>
                                    <p:anim calcmode="lin" valueType="num">
                                      <p:cBhvr>
                                        <p:cTn id="22" dur="1000" fill="hold"/>
                                        <p:tgtEl>
                                          <p:spTgt spid="150"/>
                                        </p:tgtEl>
                                        <p:attrNameLst>
                                          <p:attrName>ppt_x</p:attrName>
                                        </p:attrNameLst>
                                      </p:cBhvr>
                                      <p:tavLst>
                                        <p:tav tm="0">
                                          <p:val>
                                            <p:strVal val="#ppt_x"/>
                                          </p:val>
                                        </p:tav>
                                        <p:tav tm="100000">
                                          <p:val>
                                            <p:strVal val="#ppt_x"/>
                                          </p:val>
                                        </p:tav>
                                      </p:tavLst>
                                    </p:anim>
                                    <p:anim calcmode="lin" valueType="num">
                                      <p:cBhvr>
                                        <p:cTn id="23" dur="1000" fill="hold"/>
                                        <p:tgtEl>
                                          <p:spTgt spid="1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p:bldP spid="149" grpId="0" animBg="1"/>
      <p:bldP spid="150"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121"/>
          <p:cNvSpPr txBox="1">
            <a:spLocks noGrp="1"/>
          </p:cNvSpPr>
          <p:nvPr>
            <p:ph type="title"/>
          </p:nvPr>
        </p:nvSpPr>
        <p:spPr>
          <a:xfrm>
            <a:off x="283100" y="712150"/>
            <a:ext cx="8631600" cy="1342500"/>
          </a:xfrm>
          <a:prstGeom prst="rect">
            <a:avLst/>
          </a:prstGeom>
        </p:spPr>
        <p:txBody>
          <a:bodyPr spcFirstLastPara="1" wrap="square" lIns="91425" tIns="91425" rIns="91425" bIns="91425" anchor="t" anchorCtr="0">
            <a:normAutofit/>
          </a:bodyPr>
          <a:lstStyle/>
          <a:p>
            <a:pPr marL="0" lvl="0" indent="0" algn="l" rtl="0">
              <a:lnSpc>
                <a:spcPct val="115000"/>
              </a:lnSpc>
              <a:spcBef>
                <a:spcPts val="1200"/>
              </a:spcBef>
              <a:spcAft>
                <a:spcPts val="0"/>
              </a:spcAft>
              <a:buClr>
                <a:schemeClr val="dk2"/>
              </a:buClr>
              <a:buSzPct val="30555"/>
              <a:buFont typeface="Arial"/>
              <a:buNone/>
            </a:pPr>
            <a:r>
              <a:rPr lang="en" sz="3600" b="0">
                <a:latin typeface="Comic Sans MS"/>
                <a:ea typeface="Comic Sans MS"/>
                <a:cs typeface="Comic Sans MS"/>
                <a:sym typeface="Comic Sans MS"/>
              </a:rPr>
              <a:t> </a:t>
            </a:r>
            <a:endParaRPr sz="3600" b="0">
              <a:latin typeface="Comic Sans MS"/>
              <a:ea typeface="Comic Sans MS"/>
              <a:cs typeface="Comic Sans MS"/>
              <a:sym typeface="Comic Sans MS"/>
            </a:endParaRPr>
          </a:p>
          <a:p>
            <a:pPr marL="0" lvl="0" indent="0" algn="l" rtl="0">
              <a:spcBef>
                <a:spcPts val="1200"/>
              </a:spcBef>
              <a:spcAft>
                <a:spcPts val="0"/>
              </a:spcAft>
              <a:buNone/>
            </a:pPr>
            <a:endParaRPr/>
          </a:p>
        </p:txBody>
      </p:sp>
      <p:sp>
        <p:nvSpPr>
          <p:cNvPr id="813" name="Google Shape;813;p121"/>
          <p:cNvSpPr/>
          <p:nvPr/>
        </p:nvSpPr>
        <p:spPr>
          <a:xfrm>
            <a:off x="283100" y="248650"/>
            <a:ext cx="8044200" cy="1873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000" b="1" dirty="0">
                <a:solidFill>
                  <a:schemeClr val="dk2"/>
                </a:solidFill>
                <a:latin typeface="Raleway"/>
                <a:ea typeface="Raleway"/>
                <a:cs typeface="Raleway"/>
                <a:sym typeface="Raleway"/>
              </a:rPr>
              <a:t>Est-ce que les professeurs se déguisent aussi?</a:t>
            </a:r>
            <a:endParaRPr sz="3000" b="1" dirty="0">
              <a:solidFill>
                <a:schemeClr val="dk2"/>
              </a:solidFill>
              <a:latin typeface="Raleway"/>
              <a:ea typeface="Raleway"/>
              <a:cs typeface="Raleway"/>
              <a:sym typeface="Raleway"/>
            </a:endParaRPr>
          </a:p>
        </p:txBody>
      </p:sp>
      <p:sp>
        <p:nvSpPr>
          <p:cNvPr id="814" name="Google Shape;814;p121"/>
          <p:cNvSpPr/>
          <p:nvPr/>
        </p:nvSpPr>
        <p:spPr>
          <a:xfrm>
            <a:off x="283100" y="2135375"/>
            <a:ext cx="8044200" cy="1463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000" b="1" dirty="0">
                <a:solidFill>
                  <a:schemeClr val="dk2"/>
                </a:solidFill>
                <a:latin typeface="Raleway"/>
                <a:ea typeface="Raleway"/>
                <a:cs typeface="Raleway"/>
                <a:sym typeface="Raleway"/>
              </a:rPr>
              <a:t>Est-ce que je dois apporter quelque chose à boire ou à manger?</a:t>
            </a:r>
            <a:endParaRPr sz="3000" b="1" dirty="0">
              <a:solidFill>
                <a:schemeClr val="dk2"/>
              </a:solidFill>
              <a:latin typeface="Raleway"/>
              <a:ea typeface="Raleway"/>
              <a:cs typeface="Raleway"/>
              <a:sym typeface="Raleway"/>
            </a:endParaRPr>
          </a:p>
        </p:txBody>
      </p:sp>
      <p:sp>
        <p:nvSpPr>
          <p:cNvPr id="815" name="Google Shape;815;p121"/>
          <p:cNvSpPr/>
          <p:nvPr/>
        </p:nvSpPr>
        <p:spPr>
          <a:xfrm>
            <a:off x="283100" y="3505225"/>
            <a:ext cx="8044200" cy="1463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000" b="1" dirty="0">
                <a:solidFill>
                  <a:schemeClr val="dk2"/>
                </a:solidFill>
                <a:latin typeface="Raleway"/>
                <a:ea typeface="Raleway"/>
                <a:cs typeface="Raleway"/>
                <a:sym typeface="Raleway"/>
              </a:rPr>
              <a:t>Combien coûte le billet ou bien c’est gratuit?</a:t>
            </a:r>
            <a:endParaRPr sz="3000" b="1" dirty="0">
              <a:solidFill>
                <a:schemeClr val="dk2"/>
              </a:solidFill>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812"/>
                                        </p:tgtEl>
                                        <p:attrNameLst>
                                          <p:attrName>ppt_w</p:attrName>
                                        </p:attrNameLst>
                                      </p:cBhvr>
                                      <p:tavLst>
                                        <p:tav tm="0">
                                          <p:val>
                                            <p:strVal val="#ppt_w"/>
                                          </p:val>
                                        </p:tav>
                                        <p:tav tm="100000">
                                          <p:val>
                                            <p:strVal val="0"/>
                                          </p:val>
                                        </p:tav>
                                      </p:tavLst>
                                    </p:anim>
                                    <p:anim calcmode="lin" valueType="num">
                                      <p:cBhvr additive="base">
                                        <p:cTn id="7" dur="1000"/>
                                        <p:tgtEl>
                                          <p:spTgt spid="812"/>
                                        </p:tgtEl>
                                        <p:attrNameLst>
                                          <p:attrName>ppt_h</p:attrName>
                                        </p:attrNameLst>
                                      </p:cBhvr>
                                      <p:tavLst>
                                        <p:tav tm="0">
                                          <p:val>
                                            <p:strVal val="#ppt_h"/>
                                          </p:val>
                                        </p:tav>
                                        <p:tav tm="100000">
                                          <p:val>
                                            <p:strVal val="0"/>
                                          </p:val>
                                        </p:tav>
                                      </p:tavLst>
                                    </p:anim>
                                    <p:set>
                                      <p:cBhvr>
                                        <p:cTn id="8" dur="1" fill="hold">
                                          <p:stCondLst>
                                            <p:cond delay="1000"/>
                                          </p:stCondLst>
                                        </p:cTn>
                                        <p:tgtEl>
                                          <p:spTgt spid="81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13"/>
                                        </p:tgtEl>
                                        <p:attrNameLst>
                                          <p:attrName>style.visibility</p:attrName>
                                        </p:attrNameLst>
                                      </p:cBhvr>
                                      <p:to>
                                        <p:strVal val="visible"/>
                                      </p:to>
                                    </p:set>
                                    <p:animEffect transition="in" filter="fade">
                                      <p:cBhvr>
                                        <p:cTn id="13" dur="1000"/>
                                        <p:tgtEl>
                                          <p:spTgt spid="813"/>
                                        </p:tgtEl>
                                      </p:cBhvr>
                                    </p:animEffect>
                                    <p:anim calcmode="lin" valueType="num">
                                      <p:cBhvr>
                                        <p:cTn id="14" dur="1000" fill="hold"/>
                                        <p:tgtEl>
                                          <p:spTgt spid="813"/>
                                        </p:tgtEl>
                                        <p:attrNameLst>
                                          <p:attrName>ppt_x</p:attrName>
                                        </p:attrNameLst>
                                      </p:cBhvr>
                                      <p:tavLst>
                                        <p:tav tm="0">
                                          <p:val>
                                            <p:strVal val="#ppt_x"/>
                                          </p:val>
                                        </p:tav>
                                        <p:tav tm="100000">
                                          <p:val>
                                            <p:strVal val="#ppt_x"/>
                                          </p:val>
                                        </p:tav>
                                      </p:tavLst>
                                    </p:anim>
                                    <p:anim calcmode="lin" valueType="num">
                                      <p:cBhvr>
                                        <p:cTn id="15" dur="1000" fill="hold"/>
                                        <p:tgtEl>
                                          <p:spTgt spid="8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14"/>
                                        </p:tgtEl>
                                        <p:attrNameLst>
                                          <p:attrName>style.visibility</p:attrName>
                                        </p:attrNameLst>
                                      </p:cBhvr>
                                      <p:to>
                                        <p:strVal val="visible"/>
                                      </p:to>
                                    </p:set>
                                    <p:animEffect transition="in" filter="fade">
                                      <p:cBhvr>
                                        <p:cTn id="20" dur="1000"/>
                                        <p:tgtEl>
                                          <p:spTgt spid="814"/>
                                        </p:tgtEl>
                                      </p:cBhvr>
                                    </p:animEffect>
                                    <p:anim calcmode="lin" valueType="num">
                                      <p:cBhvr>
                                        <p:cTn id="21" dur="1000" fill="hold"/>
                                        <p:tgtEl>
                                          <p:spTgt spid="814"/>
                                        </p:tgtEl>
                                        <p:attrNameLst>
                                          <p:attrName>ppt_x</p:attrName>
                                        </p:attrNameLst>
                                      </p:cBhvr>
                                      <p:tavLst>
                                        <p:tav tm="0">
                                          <p:val>
                                            <p:strVal val="#ppt_x"/>
                                          </p:val>
                                        </p:tav>
                                        <p:tav tm="100000">
                                          <p:val>
                                            <p:strVal val="#ppt_x"/>
                                          </p:val>
                                        </p:tav>
                                      </p:tavLst>
                                    </p:anim>
                                    <p:anim calcmode="lin" valueType="num">
                                      <p:cBhvr>
                                        <p:cTn id="22" dur="1000" fill="hold"/>
                                        <p:tgtEl>
                                          <p:spTgt spid="8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15"/>
                                        </p:tgtEl>
                                        <p:attrNameLst>
                                          <p:attrName>style.visibility</p:attrName>
                                        </p:attrNameLst>
                                      </p:cBhvr>
                                      <p:to>
                                        <p:strVal val="visible"/>
                                      </p:to>
                                    </p:set>
                                    <p:animEffect transition="in" filter="fade">
                                      <p:cBhvr>
                                        <p:cTn id="27" dur="1000"/>
                                        <p:tgtEl>
                                          <p:spTgt spid="815"/>
                                        </p:tgtEl>
                                      </p:cBhvr>
                                    </p:animEffect>
                                    <p:anim calcmode="lin" valueType="num">
                                      <p:cBhvr>
                                        <p:cTn id="28" dur="1000" fill="hold"/>
                                        <p:tgtEl>
                                          <p:spTgt spid="815"/>
                                        </p:tgtEl>
                                        <p:attrNameLst>
                                          <p:attrName>ppt_x</p:attrName>
                                        </p:attrNameLst>
                                      </p:cBhvr>
                                      <p:tavLst>
                                        <p:tav tm="0">
                                          <p:val>
                                            <p:strVal val="#ppt_x"/>
                                          </p:val>
                                        </p:tav>
                                        <p:tav tm="100000">
                                          <p:val>
                                            <p:strVal val="#ppt_x"/>
                                          </p:val>
                                        </p:tav>
                                      </p:tavLst>
                                    </p:anim>
                                    <p:anim calcmode="lin" valueType="num">
                                      <p:cBhvr>
                                        <p:cTn id="29" dur="1000" fill="hold"/>
                                        <p:tgtEl>
                                          <p:spTgt spid="8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3" grpId="0" animBg="1"/>
      <p:bldP spid="814" grpId="0" animBg="1"/>
      <p:bldP spid="815"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19"/>
        <p:cNvGrpSpPr/>
        <p:nvPr/>
      </p:nvGrpSpPr>
      <p:grpSpPr>
        <a:xfrm>
          <a:off x="0" y="0"/>
          <a:ext cx="0" cy="0"/>
          <a:chOff x="0" y="0"/>
          <a:chExt cx="0" cy="0"/>
        </a:xfrm>
      </p:grpSpPr>
      <p:pic>
        <p:nvPicPr>
          <p:cNvPr id="820" name="Google Shape;820;p122"/>
          <p:cNvPicPr preferRelativeResize="0"/>
          <p:nvPr/>
        </p:nvPicPr>
        <p:blipFill>
          <a:blip r:embed="rId3">
            <a:alphaModFix/>
          </a:blip>
          <a:stretch>
            <a:fillRect/>
          </a:stretch>
        </p:blipFill>
        <p:spPr>
          <a:xfrm>
            <a:off x="134300" y="162725"/>
            <a:ext cx="9009700" cy="4818049"/>
          </a:xfrm>
          <a:prstGeom prst="rect">
            <a:avLst/>
          </a:prstGeom>
          <a:noFill/>
          <a:ln>
            <a:noFill/>
          </a:ln>
        </p:spPr>
      </p:pic>
      <p:sp>
        <p:nvSpPr>
          <p:cNvPr id="821" name="Google Shape;821;p122"/>
          <p:cNvSpPr txBox="1"/>
          <p:nvPr/>
        </p:nvSpPr>
        <p:spPr>
          <a:xfrm>
            <a:off x="657250" y="934575"/>
            <a:ext cx="7963800" cy="14211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sz="3000" b="1">
              <a:latin typeface="Raleway"/>
              <a:ea typeface="Raleway"/>
              <a:cs typeface="Raleway"/>
              <a:sym typeface="Raleway"/>
            </a:endParaRPr>
          </a:p>
        </p:txBody>
      </p:sp>
      <p:sp>
        <p:nvSpPr>
          <p:cNvPr id="822" name="Google Shape;822;p122"/>
          <p:cNvSpPr txBox="1"/>
          <p:nvPr/>
        </p:nvSpPr>
        <p:spPr>
          <a:xfrm>
            <a:off x="782775" y="2658225"/>
            <a:ext cx="7963800" cy="10080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sz="3000" b="1">
              <a:solidFill>
                <a:schemeClr val="dk2"/>
              </a:solidFill>
              <a:latin typeface="Raleway"/>
              <a:ea typeface="Raleway"/>
              <a:cs typeface="Raleway"/>
              <a:sym typeface="Raleway"/>
            </a:endParaRPr>
          </a:p>
        </p:txBody>
      </p:sp>
      <p:pic>
        <p:nvPicPr>
          <p:cNvPr id="823" name="Google Shape;823;p122"/>
          <p:cNvPicPr preferRelativeResize="0"/>
          <p:nvPr/>
        </p:nvPicPr>
        <p:blipFill>
          <a:blip r:embed="rId4">
            <a:alphaModFix/>
          </a:blip>
          <a:stretch>
            <a:fillRect/>
          </a:stretch>
        </p:blipFill>
        <p:spPr>
          <a:xfrm>
            <a:off x="402100" y="2712775"/>
            <a:ext cx="7830201" cy="1745825"/>
          </a:xfrm>
          <a:prstGeom prst="rect">
            <a:avLst/>
          </a:prstGeom>
          <a:noFill/>
          <a:ln>
            <a:noFill/>
          </a:ln>
        </p:spPr>
      </p:pic>
      <p:pic>
        <p:nvPicPr>
          <p:cNvPr id="824" name="Google Shape;824;p122"/>
          <p:cNvPicPr preferRelativeResize="0"/>
          <p:nvPr/>
        </p:nvPicPr>
        <p:blipFill>
          <a:blip r:embed="rId5">
            <a:alphaModFix/>
          </a:blip>
          <a:stretch>
            <a:fillRect/>
          </a:stretch>
        </p:blipFill>
        <p:spPr>
          <a:xfrm>
            <a:off x="1345100" y="360100"/>
            <a:ext cx="6238875" cy="2352675"/>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123"/>
          <p:cNvSpPr txBox="1">
            <a:spLocks noGrp="1"/>
          </p:cNvSpPr>
          <p:nvPr>
            <p:ph type="title"/>
          </p:nvPr>
        </p:nvSpPr>
        <p:spPr>
          <a:xfrm>
            <a:off x="283100" y="712150"/>
            <a:ext cx="8631600" cy="1342500"/>
          </a:xfrm>
          <a:prstGeom prst="rect">
            <a:avLst/>
          </a:prstGeom>
        </p:spPr>
        <p:txBody>
          <a:bodyPr spcFirstLastPara="1" wrap="square" lIns="91425" tIns="91425" rIns="91425" bIns="91425" anchor="t" anchorCtr="0">
            <a:normAutofit/>
          </a:bodyPr>
          <a:lstStyle/>
          <a:p>
            <a:pPr marL="0" lvl="0" indent="0" algn="l" rtl="0">
              <a:lnSpc>
                <a:spcPct val="115000"/>
              </a:lnSpc>
              <a:spcBef>
                <a:spcPts val="1200"/>
              </a:spcBef>
              <a:spcAft>
                <a:spcPts val="0"/>
              </a:spcAft>
              <a:buClr>
                <a:schemeClr val="dk2"/>
              </a:buClr>
              <a:buSzPct val="30555"/>
              <a:buFont typeface="Arial"/>
              <a:buNone/>
            </a:pPr>
            <a:r>
              <a:rPr lang="en" sz="3600" b="0">
                <a:latin typeface="Comic Sans MS"/>
                <a:ea typeface="Comic Sans MS"/>
                <a:cs typeface="Comic Sans MS"/>
                <a:sym typeface="Comic Sans MS"/>
              </a:rPr>
              <a:t> </a:t>
            </a:r>
            <a:endParaRPr sz="3600" b="0">
              <a:latin typeface="Comic Sans MS"/>
              <a:ea typeface="Comic Sans MS"/>
              <a:cs typeface="Comic Sans MS"/>
              <a:sym typeface="Comic Sans MS"/>
            </a:endParaRPr>
          </a:p>
          <a:p>
            <a:pPr marL="0" lvl="0" indent="0" algn="l" rtl="0">
              <a:spcBef>
                <a:spcPts val="1200"/>
              </a:spcBef>
              <a:spcAft>
                <a:spcPts val="0"/>
              </a:spcAft>
              <a:buNone/>
            </a:pPr>
            <a:endParaRPr/>
          </a:p>
        </p:txBody>
      </p:sp>
      <p:sp>
        <p:nvSpPr>
          <p:cNvPr id="830" name="Google Shape;830;p123"/>
          <p:cNvSpPr/>
          <p:nvPr/>
        </p:nvSpPr>
        <p:spPr>
          <a:xfrm>
            <a:off x="283100" y="248650"/>
            <a:ext cx="8044200" cy="1873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solidFill>
                  <a:schemeClr val="dk2"/>
                </a:solidFill>
                <a:latin typeface="Comic Sans MS"/>
                <a:ea typeface="Comic Sans MS"/>
                <a:cs typeface="Comic Sans MS"/>
                <a:sym typeface="Comic Sans MS"/>
              </a:rPr>
              <a:t>C’est bientôt le premier jour de l’école je voudrais acheter quelques affaires que me conseillez-vous?</a:t>
            </a:r>
            <a:endParaRPr sz="2500">
              <a:solidFill>
                <a:schemeClr val="dk2"/>
              </a:solidFill>
            </a:endParaRPr>
          </a:p>
        </p:txBody>
      </p:sp>
      <p:sp>
        <p:nvSpPr>
          <p:cNvPr id="831" name="Google Shape;831;p123"/>
          <p:cNvSpPr/>
          <p:nvPr/>
        </p:nvSpPr>
        <p:spPr>
          <a:xfrm>
            <a:off x="283100" y="2135375"/>
            <a:ext cx="8044200" cy="1463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solidFill>
                  <a:schemeClr val="dk2"/>
                </a:solidFill>
                <a:latin typeface="Comic Sans MS"/>
                <a:ea typeface="Comic Sans MS"/>
                <a:cs typeface="Comic Sans MS"/>
                <a:sym typeface="Comic Sans MS"/>
              </a:rPr>
              <a:t>Est-ce que vous avez un cartable assez grand et une trousse rouge ?</a:t>
            </a:r>
            <a:endParaRPr sz="2500">
              <a:solidFill>
                <a:schemeClr val="dk2"/>
              </a:solidFill>
            </a:endParaRPr>
          </a:p>
        </p:txBody>
      </p:sp>
      <p:sp>
        <p:nvSpPr>
          <p:cNvPr id="832" name="Google Shape;832;p123"/>
          <p:cNvSpPr/>
          <p:nvPr/>
        </p:nvSpPr>
        <p:spPr>
          <a:xfrm>
            <a:off x="283100" y="3505225"/>
            <a:ext cx="8044200" cy="1463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solidFill>
                  <a:schemeClr val="dk2"/>
                </a:solidFill>
                <a:latin typeface="Comic Sans MS"/>
                <a:ea typeface="Comic Sans MS"/>
                <a:cs typeface="Comic Sans MS"/>
                <a:sym typeface="Comic Sans MS"/>
              </a:rPr>
              <a:t>Est-ce que les crayons sont inclus dans la trousse ?</a:t>
            </a:r>
            <a:endParaRPr sz="2500">
              <a:solidFill>
                <a:schemeClr val="dk2"/>
              </a:solidFill>
            </a:endParaRPr>
          </a:p>
          <a:p>
            <a:pPr marL="0" lvl="0" indent="0" algn="l" rtl="0">
              <a:spcBef>
                <a:spcPts val="0"/>
              </a:spcBef>
              <a:spcAft>
                <a:spcPts val="0"/>
              </a:spcAft>
              <a:buNone/>
            </a:pPr>
            <a:endParaRPr sz="2500" b="1">
              <a:solidFill>
                <a:schemeClr val="dk2"/>
              </a:solidFill>
              <a:latin typeface="Comic Sans MS"/>
              <a:ea typeface="Comic Sans MS"/>
              <a:cs typeface="Comic Sans MS"/>
              <a:sym typeface="Comic Sans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829"/>
                                        </p:tgtEl>
                                        <p:attrNameLst>
                                          <p:attrName>ppt_w</p:attrName>
                                        </p:attrNameLst>
                                      </p:cBhvr>
                                      <p:tavLst>
                                        <p:tav tm="0">
                                          <p:val>
                                            <p:strVal val="#ppt_w"/>
                                          </p:val>
                                        </p:tav>
                                        <p:tav tm="100000">
                                          <p:val>
                                            <p:strVal val="0"/>
                                          </p:val>
                                        </p:tav>
                                      </p:tavLst>
                                    </p:anim>
                                    <p:anim calcmode="lin" valueType="num">
                                      <p:cBhvr additive="base">
                                        <p:cTn id="7" dur="1000"/>
                                        <p:tgtEl>
                                          <p:spTgt spid="829"/>
                                        </p:tgtEl>
                                        <p:attrNameLst>
                                          <p:attrName>ppt_h</p:attrName>
                                        </p:attrNameLst>
                                      </p:cBhvr>
                                      <p:tavLst>
                                        <p:tav tm="0">
                                          <p:val>
                                            <p:strVal val="#ppt_h"/>
                                          </p:val>
                                        </p:tav>
                                        <p:tav tm="100000">
                                          <p:val>
                                            <p:strVal val="0"/>
                                          </p:val>
                                        </p:tav>
                                      </p:tavLst>
                                    </p:anim>
                                    <p:set>
                                      <p:cBhvr>
                                        <p:cTn id="8" dur="1" fill="hold">
                                          <p:stCondLst>
                                            <p:cond delay="1000"/>
                                          </p:stCondLst>
                                        </p:cTn>
                                        <p:tgtEl>
                                          <p:spTgt spid="82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30"/>
                                        </p:tgtEl>
                                        <p:attrNameLst>
                                          <p:attrName>style.visibility</p:attrName>
                                        </p:attrNameLst>
                                      </p:cBhvr>
                                      <p:to>
                                        <p:strVal val="visible"/>
                                      </p:to>
                                    </p:set>
                                    <p:animEffect transition="in" filter="fade">
                                      <p:cBhvr>
                                        <p:cTn id="13" dur="1000"/>
                                        <p:tgtEl>
                                          <p:spTgt spid="830"/>
                                        </p:tgtEl>
                                      </p:cBhvr>
                                    </p:animEffect>
                                    <p:anim calcmode="lin" valueType="num">
                                      <p:cBhvr>
                                        <p:cTn id="14" dur="1000" fill="hold"/>
                                        <p:tgtEl>
                                          <p:spTgt spid="830"/>
                                        </p:tgtEl>
                                        <p:attrNameLst>
                                          <p:attrName>ppt_x</p:attrName>
                                        </p:attrNameLst>
                                      </p:cBhvr>
                                      <p:tavLst>
                                        <p:tav tm="0">
                                          <p:val>
                                            <p:strVal val="#ppt_x"/>
                                          </p:val>
                                        </p:tav>
                                        <p:tav tm="100000">
                                          <p:val>
                                            <p:strVal val="#ppt_x"/>
                                          </p:val>
                                        </p:tav>
                                      </p:tavLst>
                                    </p:anim>
                                    <p:anim calcmode="lin" valueType="num">
                                      <p:cBhvr>
                                        <p:cTn id="15" dur="1000" fill="hold"/>
                                        <p:tgtEl>
                                          <p:spTgt spid="83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31"/>
                                        </p:tgtEl>
                                        <p:attrNameLst>
                                          <p:attrName>style.visibility</p:attrName>
                                        </p:attrNameLst>
                                      </p:cBhvr>
                                      <p:to>
                                        <p:strVal val="visible"/>
                                      </p:to>
                                    </p:set>
                                    <p:animEffect transition="in" filter="fade">
                                      <p:cBhvr>
                                        <p:cTn id="20" dur="1000"/>
                                        <p:tgtEl>
                                          <p:spTgt spid="831"/>
                                        </p:tgtEl>
                                      </p:cBhvr>
                                    </p:animEffect>
                                    <p:anim calcmode="lin" valueType="num">
                                      <p:cBhvr>
                                        <p:cTn id="21" dur="1000" fill="hold"/>
                                        <p:tgtEl>
                                          <p:spTgt spid="831"/>
                                        </p:tgtEl>
                                        <p:attrNameLst>
                                          <p:attrName>ppt_x</p:attrName>
                                        </p:attrNameLst>
                                      </p:cBhvr>
                                      <p:tavLst>
                                        <p:tav tm="0">
                                          <p:val>
                                            <p:strVal val="#ppt_x"/>
                                          </p:val>
                                        </p:tav>
                                        <p:tav tm="100000">
                                          <p:val>
                                            <p:strVal val="#ppt_x"/>
                                          </p:val>
                                        </p:tav>
                                      </p:tavLst>
                                    </p:anim>
                                    <p:anim calcmode="lin" valueType="num">
                                      <p:cBhvr>
                                        <p:cTn id="22" dur="1000" fill="hold"/>
                                        <p:tgtEl>
                                          <p:spTgt spid="83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32"/>
                                        </p:tgtEl>
                                        <p:attrNameLst>
                                          <p:attrName>style.visibility</p:attrName>
                                        </p:attrNameLst>
                                      </p:cBhvr>
                                      <p:to>
                                        <p:strVal val="visible"/>
                                      </p:to>
                                    </p:set>
                                    <p:animEffect transition="in" filter="fade">
                                      <p:cBhvr>
                                        <p:cTn id="27" dur="1000"/>
                                        <p:tgtEl>
                                          <p:spTgt spid="832"/>
                                        </p:tgtEl>
                                      </p:cBhvr>
                                    </p:animEffect>
                                    <p:anim calcmode="lin" valueType="num">
                                      <p:cBhvr>
                                        <p:cTn id="28" dur="1000" fill="hold"/>
                                        <p:tgtEl>
                                          <p:spTgt spid="832"/>
                                        </p:tgtEl>
                                        <p:attrNameLst>
                                          <p:attrName>ppt_x</p:attrName>
                                        </p:attrNameLst>
                                      </p:cBhvr>
                                      <p:tavLst>
                                        <p:tav tm="0">
                                          <p:val>
                                            <p:strVal val="#ppt_x"/>
                                          </p:val>
                                        </p:tav>
                                        <p:tav tm="100000">
                                          <p:val>
                                            <p:strVal val="#ppt_x"/>
                                          </p:val>
                                        </p:tav>
                                      </p:tavLst>
                                    </p:anim>
                                    <p:anim calcmode="lin" valueType="num">
                                      <p:cBhvr>
                                        <p:cTn id="29" dur="1000" fill="hold"/>
                                        <p:tgtEl>
                                          <p:spTgt spid="8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0" grpId="0" animBg="1"/>
      <p:bldP spid="831" grpId="0" animBg="1"/>
      <p:bldP spid="832"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124"/>
          <p:cNvSpPr txBox="1">
            <a:spLocks noGrp="1"/>
          </p:cNvSpPr>
          <p:nvPr>
            <p:ph type="title"/>
          </p:nvPr>
        </p:nvSpPr>
        <p:spPr>
          <a:xfrm>
            <a:off x="283100" y="712150"/>
            <a:ext cx="8631600" cy="1342500"/>
          </a:xfrm>
          <a:prstGeom prst="rect">
            <a:avLst/>
          </a:prstGeom>
        </p:spPr>
        <p:txBody>
          <a:bodyPr spcFirstLastPara="1" wrap="square" lIns="91425" tIns="91425" rIns="91425" bIns="91425" anchor="t" anchorCtr="0">
            <a:normAutofit/>
          </a:bodyPr>
          <a:lstStyle/>
          <a:p>
            <a:pPr marL="0" lvl="0" indent="0" algn="l" rtl="0">
              <a:lnSpc>
                <a:spcPct val="115000"/>
              </a:lnSpc>
              <a:spcBef>
                <a:spcPts val="1200"/>
              </a:spcBef>
              <a:spcAft>
                <a:spcPts val="0"/>
              </a:spcAft>
              <a:buClr>
                <a:schemeClr val="dk2"/>
              </a:buClr>
              <a:buSzPct val="30555"/>
              <a:buFont typeface="Arial"/>
              <a:buNone/>
            </a:pPr>
            <a:r>
              <a:rPr lang="en" sz="3600" b="0">
                <a:latin typeface="Comic Sans MS"/>
                <a:ea typeface="Comic Sans MS"/>
                <a:cs typeface="Comic Sans MS"/>
                <a:sym typeface="Comic Sans MS"/>
              </a:rPr>
              <a:t> </a:t>
            </a:r>
            <a:endParaRPr sz="3600" b="0">
              <a:latin typeface="Comic Sans MS"/>
              <a:ea typeface="Comic Sans MS"/>
              <a:cs typeface="Comic Sans MS"/>
              <a:sym typeface="Comic Sans MS"/>
            </a:endParaRPr>
          </a:p>
          <a:p>
            <a:pPr marL="0" lvl="0" indent="0" algn="l" rtl="0">
              <a:spcBef>
                <a:spcPts val="1200"/>
              </a:spcBef>
              <a:spcAft>
                <a:spcPts val="0"/>
              </a:spcAft>
              <a:buNone/>
            </a:pPr>
            <a:endParaRPr/>
          </a:p>
        </p:txBody>
      </p:sp>
      <p:sp>
        <p:nvSpPr>
          <p:cNvPr id="838" name="Google Shape;838;p124"/>
          <p:cNvSpPr/>
          <p:nvPr/>
        </p:nvSpPr>
        <p:spPr>
          <a:xfrm>
            <a:off x="417400" y="1323025"/>
            <a:ext cx="8044200" cy="1873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solidFill>
                  <a:schemeClr val="dk2"/>
                </a:solidFill>
                <a:latin typeface="Comic Sans MS"/>
                <a:ea typeface="Comic Sans MS"/>
                <a:cs typeface="Comic Sans MS"/>
                <a:sym typeface="Comic Sans MS"/>
              </a:rPr>
              <a:t>J’ai besoin des crayons ,une gomme et une règle.Combien ils coûtent?</a:t>
            </a:r>
            <a:endParaRPr sz="2500">
              <a:solidFill>
                <a:schemeClr val="dk2"/>
              </a:solidFill>
            </a:endParaRPr>
          </a:p>
          <a:p>
            <a:pPr marL="0" lvl="0" indent="0" algn="l" rtl="0">
              <a:spcBef>
                <a:spcPts val="0"/>
              </a:spcBef>
              <a:spcAft>
                <a:spcPts val="0"/>
              </a:spcAft>
              <a:buNone/>
            </a:pPr>
            <a:endParaRPr sz="2500" b="1">
              <a:solidFill>
                <a:schemeClr val="dk2"/>
              </a:solidFill>
              <a:latin typeface="Comic Sans MS"/>
              <a:ea typeface="Comic Sans MS"/>
              <a:cs typeface="Comic Sans MS"/>
              <a:sym typeface="Comic Sans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837"/>
                                        </p:tgtEl>
                                        <p:attrNameLst>
                                          <p:attrName>ppt_w</p:attrName>
                                        </p:attrNameLst>
                                      </p:cBhvr>
                                      <p:tavLst>
                                        <p:tav tm="0">
                                          <p:val>
                                            <p:strVal val="#ppt_w"/>
                                          </p:val>
                                        </p:tav>
                                        <p:tav tm="100000">
                                          <p:val>
                                            <p:strVal val="0"/>
                                          </p:val>
                                        </p:tav>
                                      </p:tavLst>
                                    </p:anim>
                                    <p:anim calcmode="lin" valueType="num">
                                      <p:cBhvr additive="base">
                                        <p:cTn id="7" dur="1000"/>
                                        <p:tgtEl>
                                          <p:spTgt spid="837"/>
                                        </p:tgtEl>
                                        <p:attrNameLst>
                                          <p:attrName>ppt_h</p:attrName>
                                        </p:attrNameLst>
                                      </p:cBhvr>
                                      <p:tavLst>
                                        <p:tav tm="0">
                                          <p:val>
                                            <p:strVal val="#ppt_h"/>
                                          </p:val>
                                        </p:tav>
                                        <p:tav tm="100000">
                                          <p:val>
                                            <p:strVal val="0"/>
                                          </p:val>
                                        </p:tav>
                                      </p:tavLst>
                                    </p:anim>
                                    <p:set>
                                      <p:cBhvr>
                                        <p:cTn id="8" dur="1" fill="hold">
                                          <p:stCondLst>
                                            <p:cond delay="1000"/>
                                          </p:stCondLst>
                                        </p:cTn>
                                        <p:tgtEl>
                                          <p:spTgt spid="83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38"/>
                                        </p:tgtEl>
                                        <p:attrNameLst>
                                          <p:attrName>style.visibility</p:attrName>
                                        </p:attrNameLst>
                                      </p:cBhvr>
                                      <p:to>
                                        <p:strVal val="visible"/>
                                      </p:to>
                                    </p:set>
                                    <p:animEffect transition="in" filter="fade">
                                      <p:cBhvr>
                                        <p:cTn id="13" dur="1000"/>
                                        <p:tgtEl>
                                          <p:spTgt spid="8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pic>
        <p:nvPicPr>
          <p:cNvPr id="843" name="Google Shape;843;p125"/>
          <p:cNvPicPr preferRelativeResize="0"/>
          <p:nvPr/>
        </p:nvPicPr>
        <p:blipFill>
          <a:blip r:embed="rId3">
            <a:alphaModFix/>
          </a:blip>
          <a:stretch>
            <a:fillRect/>
          </a:stretch>
        </p:blipFill>
        <p:spPr>
          <a:xfrm>
            <a:off x="152400" y="152400"/>
            <a:ext cx="8549925" cy="4682225"/>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126"/>
          <p:cNvSpPr txBox="1">
            <a:spLocks noGrp="1"/>
          </p:cNvSpPr>
          <p:nvPr>
            <p:ph type="title"/>
          </p:nvPr>
        </p:nvSpPr>
        <p:spPr>
          <a:xfrm>
            <a:off x="283100" y="712150"/>
            <a:ext cx="8631600" cy="1342500"/>
          </a:xfrm>
          <a:prstGeom prst="rect">
            <a:avLst/>
          </a:prstGeom>
        </p:spPr>
        <p:txBody>
          <a:bodyPr spcFirstLastPara="1" wrap="square" lIns="91425" tIns="91425" rIns="91425" bIns="91425" anchor="t" anchorCtr="0">
            <a:normAutofit/>
          </a:bodyPr>
          <a:lstStyle/>
          <a:p>
            <a:pPr marL="0" lvl="0" indent="0" algn="l" rtl="0">
              <a:lnSpc>
                <a:spcPct val="115000"/>
              </a:lnSpc>
              <a:spcBef>
                <a:spcPts val="1200"/>
              </a:spcBef>
              <a:spcAft>
                <a:spcPts val="0"/>
              </a:spcAft>
              <a:buClr>
                <a:schemeClr val="dk2"/>
              </a:buClr>
              <a:buSzPct val="30555"/>
              <a:buFont typeface="Arial"/>
              <a:buNone/>
            </a:pPr>
            <a:r>
              <a:rPr lang="en" sz="3600" b="0">
                <a:latin typeface="Comic Sans MS"/>
                <a:ea typeface="Comic Sans MS"/>
                <a:cs typeface="Comic Sans MS"/>
                <a:sym typeface="Comic Sans MS"/>
              </a:rPr>
              <a:t> </a:t>
            </a:r>
            <a:endParaRPr sz="3600" b="0">
              <a:latin typeface="Comic Sans MS"/>
              <a:ea typeface="Comic Sans MS"/>
              <a:cs typeface="Comic Sans MS"/>
              <a:sym typeface="Comic Sans MS"/>
            </a:endParaRPr>
          </a:p>
          <a:p>
            <a:pPr marL="0" lvl="0" indent="0" algn="l" rtl="0">
              <a:spcBef>
                <a:spcPts val="1200"/>
              </a:spcBef>
              <a:spcAft>
                <a:spcPts val="0"/>
              </a:spcAft>
              <a:buNone/>
            </a:pPr>
            <a:endParaRPr/>
          </a:p>
        </p:txBody>
      </p:sp>
      <p:sp>
        <p:nvSpPr>
          <p:cNvPr id="849" name="Google Shape;849;p126"/>
          <p:cNvSpPr/>
          <p:nvPr/>
        </p:nvSpPr>
        <p:spPr>
          <a:xfrm>
            <a:off x="283100" y="248650"/>
            <a:ext cx="8044200" cy="1873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61950" algn="l" rtl="0">
              <a:spcBef>
                <a:spcPts val="0"/>
              </a:spcBef>
              <a:spcAft>
                <a:spcPts val="0"/>
              </a:spcAft>
              <a:buClr>
                <a:schemeClr val="dk2"/>
              </a:buClr>
              <a:buSzPts val="2100"/>
              <a:buFont typeface="Playfair Display"/>
              <a:buAutoNum type="arabicPeriod"/>
            </a:pPr>
            <a:r>
              <a:rPr lang="en" sz="2100">
                <a:solidFill>
                  <a:schemeClr val="dk2"/>
                </a:solidFill>
                <a:latin typeface="Playfair Display"/>
                <a:ea typeface="Playfair Display"/>
                <a:cs typeface="Playfair Display"/>
                <a:sym typeface="Playfair Display"/>
              </a:rPr>
              <a:t>J’aime beaucoup nager,est-ce qu’on peut passer les vacances sur la plage qu’est-ce que vous en pensez?</a:t>
            </a:r>
            <a:endParaRPr sz="2100">
              <a:solidFill>
                <a:schemeClr val="dk2"/>
              </a:solidFill>
              <a:latin typeface="Playfair Display"/>
              <a:ea typeface="Playfair Display"/>
              <a:cs typeface="Playfair Display"/>
              <a:sym typeface="Playfair Display"/>
            </a:endParaRPr>
          </a:p>
        </p:txBody>
      </p:sp>
      <p:sp>
        <p:nvSpPr>
          <p:cNvPr id="850" name="Google Shape;850;p126"/>
          <p:cNvSpPr/>
          <p:nvPr/>
        </p:nvSpPr>
        <p:spPr>
          <a:xfrm>
            <a:off x="283100" y="2135375"/>
            <a:ext cx="8044200" cy="1463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100">
                <a:solidFill>
                  <a:schemeClr val="dk2"/>
                </a:solidFill>
                <a:latin typeface="Playfair Display"/>
                <a:ea typeface="Playfair Display"/>
                <a:cs typeface="Playfair Display"/>
                <a:sym typeface="Playfair Display"/>
              </a:rPr>
              <a:t> 2.Quelle est la durée du séjour?</a:t>
            </a:r>
            <a:endParaRPr sz="2100">
              <a:solidFill>
                <a:schemeClr val="dk2"/>
              </a:solidFill>
              <a:latin typeface="Playfair Display"/>
              <a:ea typeface="Playfair Display"/>
              <a:cs typeface="Playfair Display"/>
              <a:sym typeface="Playfair Display"/>
            </a:endParaRPr>
          </a:p>
        </p:txBody>
      </p:sp>
      <p:sp>
        <p:nvSpPr>
          <p:cNvPr id="851" name="Google Shape;851;p126"/>
          <p:cNvSpPr/>
          <p:nvPr/>
        </p:nvSpPr>
        <p:spPr>
          <a:xfrm>
            <a:off x="283100" y="3505225"/>
            <a:ext cx="8044200" cy="1463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100">
                <a:solidFill>
                  <a:schemeClr val="dk2"/>
                </a:solidFill>
                <a:latin typeface="Playfair Display"/>
                <a:ea typeface="Playfair Display"/>
                <a:cs typeface="Playfair Display"/>
                <a:sym typeface="Playfair Display"/>
              </a:rPr>
              <a:t>3.Combien coûte le billet?</a:t>
            </a:r>
            <a:endParaRPr sz="2500" b="1">
              <a:solidFill>
                <a:schemeClr val="dk2"/>
              </a:solidFill>
              <a:latin typeface="Comic Sans MS"/>
              <a:ea typeface="Comic Sans MS"/>
              <a:cs typeface="Comic Sans MS"/>
              <a:sym typeface="Comic Sans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848"/>
                                        </p:tgtEl>
                                        <p:attrNameLst>
                                          <p:attrName>ppt_w</p:attrName>
                                        </p:attrNameLst>
                                      </p:cBhvr>
                                      <p:tavLst>
                                        <p:tav tm="0">
                                          <p:val>
                                            <p:strVal val="#ppt_w"/>
                                          </p:val>
                                        </p:tav>
                                        <p:tav tm="100000">
                                          <p:val>
                                            <p:strVal val="0"/>
                                          </p:val>
                                        </p:tav>
                                      </p:tavLst>
                                    </p:anim>
                                    <p:anim calcmode="lin" valueType="num">
                                      <p:cBhvr additive="base">
                                        <p:cTn id="7" dur="1000"/>
                                        <p:tgtEl>
                                          <p:spTgt spid="848"/>
                                        </p:tgtEl>
                                        <p:attrNameLst>
                                          <p:attrName>ppt_h</p:attrName>
                                        </p:attrNameLst>
                                      </p:cBhvr>
                                      <p:tavLst>
                                        <p:tav tm="0">
                                          <p:val>
                                            <p:strVal val="#ppt_h"/>
                                          </p:val>
                                        </p:tav>
                                        <p:tav tm="100000">
                                          <p:val>
                                            <p:strVal val="0"/>
                                          </p:val>
                                        </p:tav>
                                      </p:tavLst>
                                    </p:anim>
                                    <p:set>
                                      <p:cBhvr>
                                        <p:cTn id="8" dur="1" fill="hold">
                                          <p:stCondLst>
                                            <p:cond delay="1000"/>
                                          </p:stCondLst>
                                        </p:cTn>
                                        <p:tgtEl>
                                          <p:spTgt spid="84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49"/>
                                        </p:tgtEl>
                                        <p:attrNameLst>
                                          <p:attrName>style.visibility</p:attrName>
                                        </p:attrNameLst>
                                      </p:cBhvr>
                                      <p:to>
                                        <p:strVal val="visible"/>
                                      </p:to>
                                    </p:set>
                                    <p:animEffect transition="in" filter="fade">
                                      <p:cBhvr>
                                        <p:cTn id="13" dur="1000"/>
                                        <p:tgtEl>
                                          <p:spTgt spid="849"/>
                                        </p:tgtEl>
                                      </p:cBhvr>
                                    </p:animEffect>
                                    <p:anim calcmode="lin" valueType="num">
                                      <p:cBhvr>
                                        <p:cTn id="14" dur="1000" fill="hold"/>
                                        <p:tgtEl>
                                          <p:spTgt spid="849"/>
                                        </p:tgtEl>
                                        <p:attrNameLst>
                                          <p:attrName>ppt_x</p:attrName>
                                        </p:attrNameLst>
                                      </p:cBhvr>
                                      <p:tavLst>
                                        <p:tav tm="0">
                                          <p:val>
                                            <p:strVal val="#ppt_x"/>
                                          </p:val>
                                        </p:tav>
                                        <p:tav tm="100000">
                                          <p:val>
                                            <p:strVal val="#ppt_x"/>
                                          </p:val>
                                        </p:tav>
                                      </p:tavLst>
                                    </p:anim>
                                    <p:anim calcmode="lin" valueType="num">
                                      <p:cBhvr>
                                        <p:cTn id="15" dur="1000" fill="hold"/>
                                        <p:tgtEl>
                                          <p:spTgt spid="84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50"/>
                                        </p:tgtEl>
                                        <p:attrNameLst>
                                          <p:attrName>style.visibility</p:attrName>
                                        </p:attrNameLst>
                                      </p:cBhvr>
                                      <p:to>
                                        <p:strVal val="visible"/>
                                      </p:to>
                                    </p:set>
                                    <p:animEffect transition="in" filter="fade">
                                      <p:cBhvr>
                                        <p:cTn id="20" dur="1000"/>
                                        <p:tgtEl>
                                          <p:spTgt spid="850"/>
                                        </p:tgtEl>
                                      </p:cBhvr>
                                    </p:animEffect>
                                    <p:anim calcmode="lin" valueType="num">
                                      <p:cBhvr>
                                        <p:cTn id="21" dur="1000" fill="hold"/>
                                        <p:tgtEl>
                                          <p:spTgt spid="850"/>
                                        </p:tgtEl>
                                        <p:attrNameLst>
                                          <p:attrName>ppt_x</p:attrName>
                                        </p:attrNameLst>
                                      </p:cBhvr>
                                      <p:tavLst>
                                        <p:tav tm="0">
                                          <p:val>
                                            <p:strVal val="#ppt_x"/>
                                          </p:val>
                                        </p:tav>
                                        <p:tav tm="100000">
                                          <p:val>
                                            <p:strVal val="#ppt_x"/>
                                          </p:val>
                                        </p:tav>
                                      </p:tavLst>
                                    </p:anim>
                                    <p:anim calcmode="lin" valueType="num">
                                      <p:cBhvr>
                                        <p:cTn id="22" dur="1000" fill="hold"/>
                                        <p:tgtEl>
                                          <p:spTgt spid="85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51"/>
                                        </p:tgtEl>
                                        <p:attrNameLst>
                                          <p:attrName>style.visibility</p:attrName>
                                        </p:attrNameLst>
                                      </p:cBhvr>
                                      <p:to>
                                        <p:strVal val="visible"/>
                                      </p:to>
                                    </p:set>
                                    <p:animEffect transition="in" filter="fade">
                                      <p:cBhvr>
                                        <p:cTn id="27" dur="1000"/>
                                        <p:tgtEl>
                                          <p:spTgt spid="851"/>
                                        </p:tgtEl>
                                      </p:cBhvr>
                                    </p:animEffect>
                                    <p:anim calcmode="lin" valueType="num">
                                      <p:cBhvr>
                                        <p:cTn id="28" dur="1000" fill="hold"/>
                                        <p:tgtEl>
                                          <p:spTgt spid="851"/>
                                        </p:tgtEl>
                                        <p:attrNameLst>
                                          <p:attrName>ppt_x</p:attrName>
                                        </p:attrNameLst>
                                      </p:cBhvr>
                                      <p:tavLst>
                                        <p:tav tm="0">
                                          <p:val>
                                            <p:strVal val="#ppt_x"/>
                                          </p:val>
                                        </p:tav>
                                        <p:tav tm="100000">
                                          <p:val>
                                            <p:strVal val="#ppt_x"/>
                                          </p:val>
                                        </p:tav>
                                      </p:tavLst>
                                    </p:anim>
                                    <p:anim calcmode="lin" valueType="num">
                                      <p:cBhvr>
                                        <p:cTn id="29" dur="1000" fill="hold"/>
                                        <p:tgtEl>
                                          <p:spTgt spid="8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 grpId="0" animBg="1"/>
      <p:bldP spid="850" grpId="0" animBg="1"/>
      <p:bldP spid="851"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p127"/>
          <p:cNvSpPr txBox="1">
            <a:spLocks noGrp="1"/>
          </p:cNvSpPr>
          <p:nvPr>
            <p:ph type="title"/>
          </p:nvPr>
        </p:nvSpPr>
        <p:spPr>
          <a:xfrm>
            <a:off x="283100" y="712150"/>
            <a:ext cx="8631600" cy="1342500"/>
          </a:xfrm>
          <a:prstGeom prst="rect">
            <a:avLst/>
          </a:prstGeom>
        </p:spPr>
        <p:txBody>
          <a:bodyPr spcFirstLastPara="1" wrap="square" lIns="91425" tIns="91425" rIns="91425" bIns="91425" anchor="t" anchorCtr="0">
            <a:normAutofit/>
          </a:bodyPr>
          <a:lstStyle/>
          <a:p>
            <a:pPr marL="0" lvl="0" indent="0" algn="l" rtl="0">
              <a:lnSpc>
                <a:spcPct val="115000"/>
              </a:lnSpc>
              <a:spcBef>
                <a:spcPts val="1200"/>
              </a:spcBef>
              <a:spcAft>
                <a:spcPts val="0"/>
              </a:spcAft>
              <a:buClr>
                <a:schemeClr val="dk2"/>
              </a:buClr>
              <a:buSzPct val="30555"/>
              <a:buFont typeface="Arial"/>
              <a:buNone/>
            </a:pPr>
            <a:r>
              <a:rPr lang="en" sz="3600" b="0">
                <a:latin typeface="Comic Sans MS"/>
                <a:ea typeface="Comic Sans MS"/>
                <a:cs typeface="Comic Sans MS"/>
                <a:sym typeface="Comic Sans MS"/>
              </a:rPr>
              <a:t> </a:t>
            </a:r>
            <a:endParaRPr sz="3600" b="0">
              <a:latin typeface="Comic Sans MS"/>
              <a:ea typeface="Comic Sans MS"/>
              <a:cs typeface="Comic Sans MS"/>
              <a:sym typeface="Comic Sans MS"/>
            </a:endParaRPr>
          </a:p>
          <a:p>
            <a:pPr marL="0" lvl="0" indent="0" algn="l" rtl="0">
              <a:spcBef>
                <a:spcPts val="1200"/>
              </a:spcBef>
              <a:spcAft>
                <a:spcPts val="0"/>
              </a:spcAft>
              <a:buNone/>
            </a:pPr>
            <a:endParaRPr/>
          </a:p>
        </p:txBody>
      </p:sp>
      <p:sp>
        <p:nvSpPr>
          <p:cNvPr id="857" name="Google Shape;857;p127"/>
          <p:cNvSpPr/>
          <p:nvPr/>
        </p:nvSpPr>
        <p:spPr>
          <a:xfrm>
            <a:off x="283100" y="248650"/>
            <a:ext cx="8044200" cy="1873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100">
                <a:solidFill>
                  <a:schemeClr val="dk2"/>
                </a:solidFill>
                <a:latin typeface="Playfair Display"/>
                <a:ea typeface="Playfair Display"/>
                <a:cs typeface="Playfair Display"/>
                <a:sym typeface="Playfair Display"/>
              </a:rPr>
              <a:t>4.On va utiliser quel moyen de sport?</a:t>
            </a:r>
            <a:endParaRPr sz="2500" b="1">
              <a:solidFill>
                <a:schemeClr val="dk2"/>
              </a:solidFill>
              <a:latin typeface="Comic Sans MS"/>
              <a:ea typeface="Comic Sans MS"/>
              <a:cs typeface="Comic Sans MS"/>
              <a:sym typeface="Comic Sans MS"/>
            </a:endParaRPr>
          </a:p>
        </p:txBody>
      </p:sp>
      <p:sp>
        <p:nvSpPr>
          <p:cNvPr id="858" name="Google Shape;858;p127"/>
          <p:cNvSpPr/>
          <p:nvPr/>
        </p:nvSpPr>
        <p:spPr>
          <a:xfrm>
            <a:off x="283100" y="2135375"/>
            <a:ext cx="8044200" cy="1463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100">
                <a:solidFill>
                  <a:schemeClr val="dk2"/>
                </a:solidFill>
                <a:latin typeface="Playfair Display"/>
                <a:ea typeface="Playfair Display"/>
                <a:cs typeface="Playfair Display"/>
                <a:sym typeface="Playfair Display"/>
              </a:rPr>
              <a:t>5.Est-ce que la nourriture est bonne parce que j’adore manger.</a:t>
            </a:r>
            <a:endParaRPr sz="2100">
              <a:solidFill>
                <a:schemeClr val="dk2"/>
              </a:solidFill>
              <a:latin typeface="Playfair Display"/>
              <a:ea typeface="Playfair Display"/>
              <a:cs typeface="Playfair Display"/>
              <a:sym typeface="Playfair Display"/>
            </a:endParaRPr>
          </a:p>
        </p:txBody>
      </p:sp>
      <p:sp>
        <p:nvSpPr>
          <p:cNvPr id="859" name="Google Shape;859;p127"/>
          <p:cNvSpPr/>
          <p:nvPr/>
        </p:nvSpPr>
        <p:spPr>
          <a:xfrm>
            <a:off x="283100" y="3505225"/>
            <a:ext cx="8044200" cy="1463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100">
                <a:solidFill>
                  <a:schemeClr val="dk2"/>
                </a:solidFill>
                <a:latin typeface="Playfair Display"/>
                <a:ea typeface="Playfair Display"/>
                <a:cs typeface="Playfair Display"/>
                <a:sym typeface="Playfair Display"/>
              </a:rPr>
              <a:t> 6.Quelle devise est utilisée?</a:t>
            </a:r>
            <a:endParaRPr sz="2500" b="1">
              <a:solidFill>
                <a:schemeClr val="dk2"/>
              </a:solidFill>
              <a:latin typeface="Comic Sans MS"/>
              <a:ea typeface="Comic Sans MS"/>
              <a:cs typeface="Comic Sans MS"/>
              <a:sym typeface="Comic Sans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856"/>
                                        </p:tgtEl>
                                        <p:attrNameLst>
                                          <p:attrName>ppt_w</p:attrName>
                                        </p:attrNameLst>
                                      </p:cBhvr>
                                      <p:tavLst>
                                        <p:tav tm="0">
                                          <p:val>
                                            <p:strVal val="#ppt_w"/>
                                          </p:val>
                                        </p:tav>
                                        <p:tav tm="100000">
                                          <p:val>
                                            <p:strVal val="0"/>
                                          </p:val>
                                        </p:tav>
                                      </p:tavLst>
                                    </p:anim>
                                    <p:anim calcmode="lin" valueType="num">
                                      <p:cBhvr additive="base">
                                        <p:cTn id="7" dur="1000"/>
                                        <p:tgtEl>
                                          <p:spTgt spid="856"/>
                                        </p:tgtEl>
                                        <p:attrNameLst>
                                          <p:attrName>ppt_h</p:attrName>
                                        </p:attrNameLst>
                                      </p:cBhvr>
                                      <p:tavLst>
                                        <p:tav tm="0">
                                          <p:val>
                                            <p:strVal val="#ppt_h"/>
                                          </p:val>
                                        </p:tav>
                                        <p:tav tm="100000">
                                          <p:val>
                                            <p:strVal val="0"/>
                                          </p:val>
                                        </p:tav>
                                      </p:tavLst>
                                    </p:anim>
                                    <p:set>
                                      <p:cBhvr>
                                        <p:cTn id="8" dur="1" fill="hold">
                                          <p:stCondLst>
                                            <p:cond delay="1000"/>
                                          </p:stCondLst>
                                        </p:cTn>
                                        <p:tgtEl>
                                          <p:spTgt spid="85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57"/>
                                        </p:tgtEl>
                                        <p:attrNameLst>
                                          <p:attrName>style.visibility</p:attrName>
                                        </p:attrNameLst>
                                      </p:cBhvr>
                                      <p:to>
                                        <p:strVal val="visible"/>
                                      </p:to>
                                    </p:set>
                                    <p:animEffect transition="in" filter="fade">
                                      <p:cBhvr>
                                        <p:cTn id="13" dur="1000"/>
                                        <p:tgtEl>
                                          <p:spTgt spid="857"/>
                                        </p:tgtEl>
                                      </p:cBhvr>
                                    </p:animEffect>
                                    <p:anim calcmode="lin" valueType="num">
                                      <p:cBhvr>
                                        <p:cTn id="14" dur="1000" fill="hold"/>
                                        <p:tgtEl>
                                          <p:spTgt spid="857"/>
                                        </p:tgtEl>
                                        <p:attrNameLst>
                                          <p:attrName>ppt_x</p:attrName>
                                        </p:attrNameLst>
                                      </p:cBhvr>
                                      <p:tavLst>
                                        <p:tav tm="0">
                                          <p:val>
                                            <p:strVal val="#ppt_x"/>
                                          </p:val>
                                        </p:tav>
                                        <p:tav tm="100000">
                                          <p:val>
                                            <p:strVal val="#ppt_x"/>
                                          </p:val>
                                        </p:tav>
                                      </p:tavLst>
                                    </p:anim>
                                    <p:anim calcmode="lin" valueType="num">
                                      <p:cBhvr>
                                        <p:cTn id="15" dur="1000" fill="hold"/>
                                        <p:tgtEl>
                                          <p:spTgt spid="85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58"/>
                                        </p:tgtEl>
                                        <p:attrNameLst>
                                          <p:attrName>style.visibility</p:attrName>
                                        </p:attrNameLst>
                                      </p:cBhvr>
                                      <p:to>
                                        <p:strVal val="visible"/>
                                      </p:to>
                                    </p:set>
                                    <p:animEffect transition="in" filter="fade">
                                      <p:cBhvr>
                                        <p:cTn id="20" dur="1000"/>
                                        <p:tgtEl>
                                          <p:spTgt spid="858"/>
                                        </p:tgtEl>
                                      </p:cBhvr>
                                    </p:animEffect>
                                    <p:anim calcmode="lin" valueType="num">
                                      <p:cBhvr>
                                        <p:cTn id="21" dur="1000" fill="hold"/>
                                        <p:tgtEl>
                                          <p:spTgt spid="858"/>
                                        </p:tgtEl>
                                        <p:attrNameLst>
                                          <p:attrName>ppt_x</p:attrName>
                                        </p:attrNameLst>
                                      </p:cBhvr>
                                      <p:tavLst>
                                        <p:tav tm="0">
                                          <p:val>
                                            <p:strVal val="#ppt_x"/>
                                          </p:val>
                                        </p:tav>
                                        <p:tav tm="100000">
                                          <p:val>
                                            <p:strVal val="#ppt_x"/>
                                          </p:val>
                                        </p:tav>
                                      </p:tavLst>
                                    </p:anim>
                                    <p:anim calcmode="lin" valueType="num">
                                      <p:cBhvr>
                                        <p:cTn id="22" dur="1000" fill="hold"/>
                                        <p:tgtEl>
                                          <p:spTgt spid="85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59"/>
                                        </p:tgtEl>
                                        <p:attrNameLst>
                                          <p:attrName>style.visibility</p:attrName>
                                        </p:attrNameLst>
                                      </p:cBhvr>
                                      <p:to>
                                        <p:strVal val="visible"/>
                                      </p:to>
                                    </p:set>
                                    <p:animEffect transition="in" filter="fade">
                                      <p:cBhvr>
                                        <p:cTn id="27" dur="1000"/>
                                        <p:tgtEl>
                                          <p:spTgt spid="859"/>
                                        </p:tgtEl>
                                      </p:cBhvr>
                                    </p:animEffect>
                                    <p:anim calcmode="lin" valueType="num">
                                      <p:cBhvr>
                                        <p:cTn id="28" dur="1000" fill="hold"/>
                                        <p:tgtEl>
                                          <p:spTgt spid="859"/>
                                        </p:tgtEl>
                                        <p:attrNameLst>
                                          <p:attrName>ppt_x</p:attrName>
                                        </p:attrNameLst>
                                      </p:cBhvr>
                                      <p:tavLst>
                                        <p:tav tm="0">
                                          <p:val>
                                            <p:strVal val="#ppt_x"/>
                                          </p:val>
                                        </p:tav>
                                        <p:tav tm="100000">
                                          <p:val>
                                            <p:strVal val="#ppt_x"/>
                                          </p:val>
                                        </p:tav>
                                      </p:tavLst>
                                    </p:anim>
                                    <p:anim calcmode="lin" valueType="num">
                                      <p:cBhvr>
                                        <p:cTn id="29" dur="1000" fill="hold"/>
                                        <p:tgtEl>
                                          <p:spTgt spid="8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7" grpId="0" animBg="1"/>
      <p:bldP spid="858" grpId="0" animBg="1"/>
      <p:bldP spid="859"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128"/>
          <p:cNvSpPr txBox="1">
            <a:spLocks noGrp="1"/>
          </p:cNvSpPr>
          <p:nvPr>
            <p:ph type="title"/>
          </p:nvPr>
        </p:nvSpPr>
        <p:spPr>
          <a:xfrm>
            <a:off x="283100" y="712150"/>
            <a:ext cx="8631600" cy="1342500"/>
          </a:xfrm>
          <a:prstGeom prst="rect">
            <a:avLst/>
          </a:prstGeom>
        </p:spPr>
        <p:txBody>
          <a:bodyPr spcFirstLastPara="1" wrap="square" lIns="91425" tIns="91425" rIns="91425" bIns="91425" anchor="t" anchorCtr="0">
            <a:normAutofit/>
          </a:bodyPr>
          <a:lstStyle/>
          <a:p>
            <a:pPr marL="0" lvl="0" indent="0" algn="l" rtl="0">
              <a:lnSpc>
                <a:spcPct val="115000"/>
              </a:lnSpc>
              <a:spcBef>
                <a:spcPts val="1200"/>
              </a:spcBef>
              <a:spcAft>
                <a:spcPts val="0"/>
              </a:spcAft>
              <a:buClr>
                <a:schemeClr val="dk2"/>
              </a:buClr>
              <a:buSzPct val="30555"/>
              <a:buFont typeface="Arial"/>
              <a:buNone/>
            </a:pPr>
            <a:r>
              <a:rPr lang="en" sz="3600" b="0">
                <a:latin typeface="Comic Sans MS"/>
                <a:ea typeface="Comic Sans MS"/>
                <a:cs typeface="Comic Sans MS"/>
                <a:sym typeface="Comic Sans MS"/>
              </a:rPr>
              <a:t> </a:t>
            </a:r>
            <a:endParaRPr sz="3600" b="0">
              <a:latin typeface="Comic Sans MS"/>
              <a:ea typeface="Comic Sans MS"/>
              <a:cs typeface="Comic Sans MS"/>
              <a:sym typeface="Comic Sans MS"/>
            </a:endParaRPr>
          </a:p>
          <a:p>
            <a:pPr marL="0" lvl="0" indent="0" algn="l" rtl="0">
              <a:spcBef>
                <a:spcPts val="1200"/>
              </a:spcBef>
              <a:spcAft>
                <a:spcPts val="0"/>
              </a:spcAft>
              <a:buNone/>
            </a:pPr>
            <a:endParaRPr/>
          </a:p>
        </p:txBody>
      </p:sp>
      <p:sp>
        <p:nvSpPr>
          <p:cNvPr id="865" name="Google Shape;865;p128"/>
          <p:cNvSpPr/>
          <p:nvPr/>
        </p:nvSpPr>
        <p:spPr>
          <a:xfrm>
            <a:off x="283100" y="248650"/>
            <a:ext cx="8044200" cy="1873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100">
                <a:solidFill>
                  <a:schemeClr val="dk2"/>
                </a:solidFill>
                <a:latin typeface="Playfair Display"/>
                <a:ea typeface="Playfair Display"/>
                <a:cs typeface="Playfair Display"/>
                <a:sym typeface="Playfair Display"/>
              </a:rPr>
              <a:t>7. Est-ce que Les cartes de crédit sont acceptées?</a:t>
            </a:r>
            <a:endParaRPr sz="2100">
              <a:solidFill>
                <a:schemeClr val="dk2"/>
              </a:solidFill>
              <a:latin typeface="Playfair Display"/>
              <a:ea typeface="Playfair Display"/>
              <a:cs typeface="Playfair Display"/>
              <a:sym typeface="Playfair Display"/>
            </a:endParaRPr>
          </a:p>
        </p:txBody>
      </p:sp>
      <p:sp>
        <p:nvSpPr>
          <p:cNvPr id="866" name="Google Shape;866;p128"/>
          <p:cNvSpPr/>
          <p:nvPr/>
        </p:nvSpPr>
        <p:spPr>
          <a:xfrm>
            <a:off x="283100" y="2135375"/>
            <a:ext cx="8044200" cy="1463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100">
                <a:solidFill>
                  <a:schemeClr val="dk2"/>
                </a:solidFill>
                <a:latin typeface="Playfair Display"/>
                <a:ea typeface="Playfair Display"/>
                <a:cs typeface="Playfair Display"/>
                <a:sym typeface="Playfair Display"/>
              </a:rPr>
              <a:t>8.Quel temps fait-il là-bas?</a:t>
            </a:r>
            <a:endParaRPr sz="2500" b="1">
              <a:solidFill>
                <a:schemeClr val="dk2"/>
              </a:solidFill>
            </a:endParaRPr>
          </a:p>
        </p:txBody>
      </p:sp>
      <p:sp>
        <p:nvSpPr>
          <p:cNvPr id="867" name="Google Shape;867;p128"/>
          <p:cNvSpPr/>
          <p:nvPr/>
        </p:nvSpPr>
        <p:spPr>
          <a:xfrm>
            <a:off x="283100" y="3505225"/>
            <a:ext cx="8044200" cy="1463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100">
                <a:solidFill>
                  <a:schemeClr val="dk2"/>
                </a:solidFill>
                <a:latin typeface="Playfair Display"/>
                <a:ea typeface="Playfair Display"/>
                <a:cs typeface="Playfair Display"/>
                <a:sym typeface="Playfair Display"/>
              </a:rPr>
              <a:t>9.Quel est votre endroit préféré?</a:t>
            </a:r>
            <a:endParaRPr sz="2500" b="1">
              <a:solidFill>
                <a:schemeClr val="dk2"/>
              </a:solidFill>
              <a:latin typeface="Comic Sans MS"/>
              <a:ea typeface="Comic Sans MS"/>
              <a:cs typeface="Comic Sans MS"/>
              <a:sym typeface="Comic Sans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864"/>
                                        </p:tgtEl>
                                        <p:attrNameLst>
                                          <p:attrName>ppt_w</p:attrName>
                                        </p:attrNameLst>
                                      </p:cBhvr>
                                      <p:tavLst>
                                        <p:tav tm="0">
                                          <p:val>
                                            <p:strVal val="#ppt_w"/>
                                          </p:val>
                                        </p:tav>
                                        <p:tav tm="100000">
                                          <p:val>
                                            <p:strVal val="0"/>
                                          </p:val>
                                        </p:tav>
                                      </p:tavLst>
                                    </p:anim>
                                    <p:anim calcmode="lin" valueType="num">
                                      <p:cBhvr additive="base">
                                        <p:cTn id="7" dur="1000"/>
                                        <p:tgtEl>
                                          <p:spTgt spid="864"/>
                                        </p:tgtEl>
                                        <p:attrNameLst>
                                          <p:attrName>ppt_h</p:attrName>
                                        </p:attrNameLst>
                                      </p:cBhvr>
                                      <p:tavLst>
                                        <p:tav tm="0">
                                          <p:val>
                                            <p:strVal val="#ppt_h"/>
                                          </p:val>
                                        </p:tav>
                                        <p:tav tm="100000">
                                          <p:val>
                                            <p:strVal val="0"/>
                                          </p:val>
                                        </p:tav>
                                      </p:tavLst>
                                    </p:anim>
                                    <p:set>
                                      <p:cBhvr>
                                        <p:cTn id="8" dur="1" fill="hold">
                                          <p:stCondLst>
                                            <p:cond delay="1000"/>
                                          </p:stCondLst>
                                        </p:cTn>
                                        <p:tgtEl>
                                          <p:spTgt spid="86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65"/>
                                        </p:tgtEl>
                                        <p:attrNameLst>
                                          <p:attrName>style.visibility</p:attrName>
                                        </p:attrNameLst>
                                      </p:cBhvr>
                                      <p:to>
                                        <p:strVal val="visible"/>
                                      </p:to>
                                    </p:set>
                                    <p:animEffect transition="in" filter="fade">
                                      <p:cBhvr>
                                        <p:cTn id="13" dur="1000"/>
                                        <p:tgtEl>
                                          <p:spTgt spid="865"/>
                                        </p:tgtEl>
                                      </p:cBhvr>
                                    </p:animEffect>
                                    <p:anim calcmode="lin" valueType="num">
                                      <p:cBhvr>
                                        <p:cTn id="14" dur="1000" fill="hold"/>
                                        <p:tgtEl>
                                          <p:spTgt spid="865"/>
                                        </p:tgtEl>
                                        <p:attrNameLst>
                                          <p:attrName>ppt_x</p:attrName>
                                        </p:attrNameLst>
                                      </p:cBhvr>
                                      <p:tavLst>
                                        <p:tav tm="0">
                                          <p:val>
                                            <p:strVal val="#ppt_x"/>
                                          </p:val>
                                        </p:tav>
                                        <p:tav tm="100000">
                                          <p:val>
                                            <p:strVal val="#ppt_x"/>
                                          </p:val>
                                        </p:tav>
                                      </p:tavLst>
                                    </p:anim>
                                    <p:anim calcmode="lin" valueType="num">
                                      <p:cBhvr>
                                        <p:cTn id="15" dur="1000" fill="hold"/>
                                        <p:tgtEl>
                                          <p:spTgt spid="86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66"/>
                                        </p:tgtEl>
                                        <p:attrNameLst>
                                          <p:attrName>style.visibility</p:attrName>
                                        </p:attrNameLst>
                                      </p:cBhvr>
                                      <p:to>
                                        <p:strVal val="visible"/>
                                      </p:to>
                                    </p:set>
                                    <p:animEffect transition="in" filter="fade">
                                      <p:cBhvr>
                                        <p:cTn id="20" dur="1000"/>
                                        <p:tgtEl>
                                          <p:spTgt spid="866"/>
                                        </p:tgtEl>
                                      </p:cBhvr>
                                    </p:animEffect>
                                    <p:anim calcmode="lin" valueType="num">
                                      <p:cBhvr>
                                        <p:cTn id="21" dur="1000" fill="hold"/>
                                        <p:tgtEl>
                                          <p:spTgt spid="866"/>
                                        </p:tgtEl>
                                        <p:attrNameLst>
                                          <p:attrName>ppt_x</p:attrName>
                                        </p:attrNameLst>
                                      </p:cBhvr>
                                      <p:tavLst>
                                        <p:tav tm="0">
                                          <p:val>
                                            <p:strVal val="#ppt_x"/>
                                          </p:val>
                                        </p:tav>
                                        <p:tav tm="100000">
                                          <p:val>
                                            <p:strVal val="#ppt_x"/>
                                          </p:val>
                                        </p:tav>
                                      </p:tavLst>
                                    </p:anim>
                                    <p:anim calcmode="lin" valueType="num">
                                      <p:cBhvr>
                                        <p:cTn id="22" dur="1000" fill="hold"/>
                                        <p:tgtEl>
                                          <p:spTgt spid="86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67"/>
                                        </p:tgtEl>
                                        <p:attrNameLst>
                                          <p:attrName>style.visibility</p:attrName>
                                        </p:attrNameLst>
                                      </p:cBhvr>
                                      <p:to>
                                        <p:strVal val="visible"/>
                                      </p:to>
                                    </p:set>
                                    <p:animEffect transition="in" filter="fade">
                                      <p:cBhvr>
                                        <p:cTn id="27" dur="1000"/>
                                        <p:tgtEl>
                                          <p:spTgt spid="867"/>
                                        </p:tgtEl>
                                      </p:cBhvr>
                                    </p:animEffect>
                                    <p:anim calcmode="lin" valueType="num">
                                      <p:cBhvr>
                                        <p:cTn id="28" dur="1000" fill="hold"/>
                                        <p:tgtEl>
                                          <p:spTgt spid="867"/>
                                        </p:tgtEl>
                                        <p:attrNameLst>
                                          <p:attrName>ppt_x</p:attrName>
                                        </p:attrNameLst>
                                      </p:cBhvr>
                                      <p:tavLst>
                                        <p:tav tm="0">
                                          <p:val>
                                            <p:strVal val="#ppt_x"/>
                                          </p:val>
                                        </p:tav>
                                        <p:tav tm="100000">
                                          <p:val>
                                            <p:strVal val="#ppt_x"/>
                                          </p:val>
                                        </p:tav>
                                      </p:tavLst>
                                    </p:anim>
                                    <p:anim calcmode="lin" valueType="num">
                                      <p:cBhvr>
                                        <p:cTn id="29" dur="1000" fill="hold"/>
                                        <p:tgtEl>
                                          <p:spTgt spid="8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5" grpId="0" animBg="1"/>
      <p:bldP spid="866" grpId="0" animBg="1"/>
      <p:bldP spid="867"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pic>
        <p:nvPicPr>
          <p:cNvPr id="872" name="Google Shape;872;p129"/>
          <p:cNvPicPr preferRelativeResize="0"/>
          <p:nvPr/>
        </p:nvPicPr>
        <p:blipFill>
          <a:blip r:embed="rId3">
            <a:alphaModFix/>
          </a:blip>
          <a:stretch>
            <a:fillRect/>
          </a:stretch>
        </p:blipFill>
        <p:spPr>
          <a:xfrm>
            <a:off x="1267050" y="899775"/>
            <a:ext cx="7502425" cy="2444175"/>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p130"/>
          <p:cNvSpPr txBox="1">
            <a:spLocks noGrp="1"/>
          </p:cNvSpPr>
          <p:nvPr>
            <p:ph type="title"/>
          </p:nvPr>
        </p:nvSpPr>
        <p:spPr>
          <a:xfrm>
            <a:off x="283100" y="712150"/>
            <a:ext cx="8631600" cy="1342500"/>
          </a:xfrm>
          <a:prstGeom prst="rect">
            <a:avLst/>
          </a:prstGeom>
        </p:spPr>
        <p:txBody>
          <a:bodyPr spcFirstLastPara="1" wrap="square" lIns="91425" tIns="91425" rIns="91425" bIns="91425" anchor="t" anchorCtr="0">
            <a:normAutofit/>
          </a:bodyPr>
          <a:lstStyle/>
          <a:p>
            <a:pPr marL="0" lvl="0" indent="0" algn="l" rtl="0">
              <a:lnSpc>
                <a:spcPct val="115000"/>
              </a:lnSpc>
              <a:spcBef>
                <a:spcPts val="1200"/>
              </a:spcBef>
              <a:spcAft>
                <a:spcPts val="0"/>
              </a:spcAft>
              <a:buClr>
                <a:schemeClr val="dk2"/>
              </a:buClr>
              <a:buSzPct val="30555"/>
              <a:buFont typeface="Arial"/>
              <a:buNone/>
            </a:pPr>
            <a:r>
              <a:rPr lang="en" sz="3600" b="0">
                <a:latin typeface="Comic Sans MS"/>
                <a:ea typeface="Comic Sans MS"/>
                <a:cs typeface="Comic Sans MS"/>
                <a:sym typeface="Comic Sans MS"/>
              </a:rPr>
              <a:t> </a:t>
            </a:r>
            <a:endParaRPr sz="3600" b="0">
              <a:latin typeface="Comic Sans MS"/>
              <a:ea typeface="Comic Sans MS"/>
              <a:cs typeface="Comic Sans MS"/>
              <a:sym typeface="Comic Sans MS"/>
            </a:endParaRPr>
          </a:p>
          <a:p>
            <a:pPr marL="0" lvl="0" indent="0" algn="l" rtl="0">
              <a:spcBef>
                <a:spcPts val="1200"/>
              </a:spcBef>
              <a:spcAft>
                <a:spcPts val="0"/>
              </a:spcAft>
              <a:buNone/>
            </a:pPr>
            <a:endParaRPr/>
          </a:p>
        </p:txBody>
      </p:sp>
      <p:sp>
        <p:nvSpPr>
          <p:cNvPr id="878" name="Google Shape;878;p130"/>
          <p:cNvSpPr/>
          <p:nvPr/>
        </p:nvSpPr>
        <p:spPr>
          <a:xfrm>
            <a:off x="283100" y="577475"/>
            <a:ext cx="8044200" cy="3572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solidFill>
                  <a:schemeClr val="dk2"/>
                </a:solidFill>
                <a:latin typeface="Comic Sans MS"/>
                <a:ea typeface="Comic Sans MS"/>
                <a:cs typeface="Comic Sans MS"/>
                <a:sym typeface="Comic Sans MS"/>
              </a:rPr>
              <a:t>Situation 8:</a:t>
            </a:r>
            <a:endParaRPr sz="2500" b="1">
              <a:solidFill>
                <a:schemeClr val="dk2"/>
              </a:solidFill>
              <a:latin typeface="Comic Sans MS"/>
              <a:ea typeface="Comic Sans MS"/>
              <a:cs typeface="Comic Sans MS"/>
              <a:sym typeface="Comic Sans MS"/>
            </a:endParaRPr>
          </a:p>
          <a:p>
            <a:pPr marL="0" lvl="0" indent="0" algn="l" rtl="0">
              <a:spcBef>
                <a:spcPts val="0"/>
              </a:spcBef>
              <a:spcAft>
                <a:spcPts val="0"/>
              </a:spcAft>
              <a:buNone/>
            </a:pPr>
            <a:r>
              <a:rPr lang="en" sz="2500" b="1">
                <a:solidFill>
                  <a:schemeClr val="dk2"/>
                </a:solidFill>
                <a:latin typeface="Comic Sans MS"/>
                <a:ea typeface="Comic Sans MS"/>
                <a:cs typeface="Comic Sans MS"/>
                <a:sym typeface="Comic Sans MS"/>
              </a:rPr>
              <a:t>Tu es en France chez un/une ami(e).Tu veux acheter un cadeau pour remercier sa maman.Tu demandes au vendeur des idées de cadeaux.Tu dis ce que tu veux acheter comme cadeau et pourquoi.</a:t>
            </a:r>
            <a:endParaRPr sz="2500" b="1">
              <a:solidFill>
                <a:schemeClr val="dk2"/>
              </a:solidFill>
              <a:latin typeface="Comic Sans MS"/>
              <a:ea typeface="Comic Sans MS"/>
              <a:cs typeface="Comic Sans MS"/>
              <a:sym typeface="Comic Sans MS"/>
            </a:endParaRPr>
          </a:p>
          <a:p>
            <a:pPr marL="0" lvl="0" indent="0" algn="l" rtl="0">
              <a:spcBef>
                <a:spcPts val="0"/>
              </a:spcBef>
              <a:spcAft>
                <a:spcPts val="0"/>
              </a:spcAft>
              <a:buNone/>
            </a:pPr>
            <a:endParaRPr sz="2500" b="1">
              <a:solidFill>
                <a:schemeClr val="dk2"/>
              </a:solidFill>
              <a:latin typeface="Comic Sans MS"/>
              <a:ea typeface="Comic Sans MS"/>
              <a:cs typeface="Comic Sans MS"/>
              <a:sym typeface="Comic Sans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877"/>
                                        </p:tgtEl>
                                        <p:attrNameLst>
                                          <p:attrName>ppt_w</p:attrName>
                                        </p:attrNameLst>
                                      </p:cBhvr>
                                      <p:tavLst>
                                        <p:tav tm="0">
                                          <p:val>
                                            <p:strVal val="#ppt_w"/>
                                          </p:val>
                                        </p:tav>
                                        <p:tav tm="100000">
                                          <p:val>
                                            <p:strVal val="0"/>
                                          </p:val>
                                        </p:tav>
                                      </p:tavLst>
                                    </p:anim>
                                    <p:anim calcmode="lin" valueType="num">
                                      <p:cBhvr additive="base">
                                        <p:cTn id="7" dur="1000"/>
                                        <p:tgtEl>
                                          <p:spTgt spid="877"/>
                                        </p:tgtEl>
                                        <p:attrNameLst>
                                          <p:attrName>ppt_h</p:attrName>
                                        </p:attrNameLst>
                                      </p:cBhvr>
                                      <p:tavLst>
                                        <p:tav tm="0">
                                          <p:val>
                                            <p:strVal val="#ppt_h"/>
                                          </p:val>
                                        </p:tav>
                                        <p:tav tm="100000">
                                          <p:val>
                                            <p:strVal val="0"/>
                                          </p:val>
                                        </p:tav>
                                      </p:tavLst>
                                    </p:anim>
                                    <p:set>
                                      <p:cBhvr>
                                        <p:cTn id="8" dur="1" fill="hold">
                                          <p:stCondLst>
                                            <p:cond delay="1000"/>
                                          </p:stCondLst>
                                        </p:cTn>
                                        <p:tgtEl>
                                          <p:spTgt spid="87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78"/>
                                        </p:tgtEl>
                                        <p:attrNameLst>
                                          <p:attrName>style.visibility</p:attrName>
                                        </p:attrNameLst>
                                      </p:cBhvr>
                                      <p:to>
                                        <p:strVal val="visible"/>
                                      </p:to>
                                    </p:set>
                                    <p:animEffect transition="in" filter="fade">
                                      <p:cBhvr>
                                        <p:cTn id="13" dur="1000"/>
                                        <p:tgtEl>
                                          <p:spTgt spid="8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4"/>
        <p:cNvGrpSpPr/>
        <p:nvPr/>
      </p:nvGrpSpPr>
      <p:grpSpPr>
        <a:xfrm>
          <a:off x="0" y="0"/>
          <a:ext cx="0" cy="0"/>
          <a:chOff x="0" y="0"/>
          <a:chExt cx="0" cy="0"/>
        </a:xfrm>
      </p:grpSpPr>
      <p:pic>
        <p:nvPicPr>
          <p:cNvPr id="155" name="Google Shape;155;p25"/>
          <p:cNvPicPr preferRelativeResize="0"/>
          <p:nvPr/>
        </p:nvPicPr>
        <p:blipFill>
          <a:blip r:embed="rId3">
            <a:alphaModFix/>
          </a:blip>
          <a:stretch>
            <a:fillRect/>
          </a:stretch>
        </p:blipFill>
        <p:spPr>
          <a:xfrm>
            <a:off x="2444700" y="162737"/>
            <a:ext cx="4254600" cy="4818038"/>
          </a:xfrm>
          <a:prstGeom prst="rect">
            <a:avLst/>
          </a:prstGeom>
          <a:noFill/>
          <a:ln>
            <a:noFill/>
          </a:ln>
        </p:spPr>
      </p:pic>
      <p:sp>
        <p:nvSpPr>
          <p:cNvPr id="156" name="Google Shape;156;p25"/>
          <p:cNvSpPr txBox="1"/>
          <p:nvPr/>
        </p:nvSpPr>
        <p:spPr>
          <a:xfrm>
            <a:off x="2949550" y="993775"/>
            <a:ext cx="3432900" cy="25785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000" b="1">
                <a:solidFill>
                  <a:schemeClr val="lt2"/>
                </a:solidFill>
                <a:latin typeface="Raleway"/>
                <a:ea typeface="Raleway"/>
                <a:cs typeface="Raleway"/>
                <a:sym typeface="Raleway"/>
              </a:rPr>
              <a:t>A</a:t>
            </a:r>
            <a:r>
              <a:rPr lang="en" sz="3000" b="1">
                <a:solidFill>
                  <a:schemeClr val="dk2"/>
                </a:solidFill>
                <a:latin typeface="Raleway"/>
                <a:ea typeface="Raleway"/>
                <a:cs typeface="Raleway"/>
                <a:sym typeface="Raleway"/>
              </a:rPr>
              <a:t>ctivité </a:t>
            </a:r>
            <a:r>
              <a:rPr lang="en" sz="3300" b="1">
                <a:solidFill>
                  <a:schemeClr val="dk2"/>
                </a:solidFill>
                <a:latin typeface="Raleway"/>
                <a:ea typeface="Raleway"/>
                <a:cs typeface="Raleway"/>
                <a:sym typeface="Raleway"/>
              </a:rPr>
              <a:t>2</a:t>
            </a:r>
            <a:r>
              <a:rPr lang="en" sz="3000" b="1">
                <a:solidFill>
                  <a:schemeClr val="dk2"/>
                </a:solidFill>
                <a:latin typeface="Raleway"/>
                <a:ea typeface="Raleway"/>
                <a:cs typeface="Raleway"/>
                <a:sym typeface="Raleway"/>
              </a:rPr>
              <a:t>:</a:t>
            </a:r>
            <a:endParaRPr sz="3000" b="1">
              <a:solidFill>
                <a:schemeClr val="dk2"/>
              </a:solidFill>
              <a:latin typeface="Raleway"/>
              <a:ea typeface="Raleway"/>
              <a:cs typeface="Raleway"/>
              <a:sym typeface="Raleway"/>
            </a:endParaRPr>
          </a:p>
          <a:p>
            <a:pPr marL="0" lvl="0" indent="0" algn="l" rtl="0">
              <a:spcBef>
                <a:spcPts val="0"/>
              </a:spcBef>
              <a:spcAft>
                <a:spcPts val="0"/>
              </a:spcAft>
              <a:buNone/>
            </a:pPr>
            <a:r>
              <a:rPr lang="en" sz="3000" b="1">
                <a:solidFill>
                  <a:schemeClr val="dk2"/>
                </a:solidFill>
                <a:latin typeface="Raleway"/>
                <a:ea typeface="Raleway"/>
                <a:cs typeface="Raleway"/>
                <a:sym typeface="Raleway"/>
              </a:rPr>
              <a:t>:Raconter une histoire</a:t>
            </a:r>
            <a:endParaRPr sz="3000" b="1">
              <a:solidFill>
                <a:schemeClr val="dk2"/>
              </a:solidFill>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fade">
                                      <p:cBhvr>
                                        <p:cTn id="7" dur="1000"/>
                                        <p:tgtEl>
                                          <p:spTgt spid="155"/>
                                        </p:tgtEl>
                                      </p:cBhvr>
                                    </p:animEffect>
                                    <p:anim calcmode="lin" valueType="num">
                                      <p:cBhvr>
                                        <p:cTn id="8" dur="1000" fill="hold"/>
                                        <p:tgtEl>
                                          <p:spTgt spid="155"/>
                                        </p:tgtEl>
                                        <p:attrNameLst>
                                          <p:attrName>ppt_x</p:attrName>
                                        </p:attrNameLst>
                                      </p:cBhvr>
                                      <p:tavLst>
                                        <p:tav tm="0">
                                          <p:val>
                                            <p:strVal val="#ppt_x"/>
                                          </p:val>
                                        </p:tav>
                                        <p:tav tm="100000">
                                          <p:val>
                                            <p:strVal val="#ppt_x"/>
                                          </p:val>
                                        </p:tav>
                                      </p:tavLst>
                                    </p:anim>
                                    <p:anim calcmode="lin" valueType="num">
                                      <p:cBhvr>
                                        <p:cTn id="9" dur="1000" fill="hold"/>
                                        <p:tgtEl>
                                          <p:spTgt spid="1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pic>
        <p:nvPicPr>
          <p:cNvPr id="883" name="Google Shape;883;p131"/>
          <p:cNvPicPr preferRelativeResize="0"/>
          <p:nvPr/>
        </p:nvPicPr>
        <p:blipFill>
          <a:blip r:embed="rId3">
            <a:alphaModFix/>
          </a:blip>
          <a:stretch>
            <a:fillRect/>
          </a:stretch>
        </p:blipFill>
        <p:spPr>
          <a:xfrm>
            <a:off x="152400" y="152400"/>
            <a:ext cx="8093325" cy="4292775"/>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132"/>
          <p:cNvSpPr txBox="1">
            <a:spLocks noGrp="1"/>
          </p:cNvSpPr>
          <p:nvPr>
            <p:ph type="title"/>
          </p:nvPr>
        </p:nvSpPr>
        <p:spPr>
          <a:xfrm>
            <a:off x="283100" y="712150"/>
            <a:ext cx="8631600" cy="1342500"/>
          </a:xfrm>
          <a:prstGeom prst="rect">
            <a:avLst/>
          </a:prstGeom>
        </p:spPr>
        <p:txBody>
          <a:bodyPr spcFirstLastPara="1" wrap="square" lIns="91425" tIns="91425" rIns="91425" bIns="91425" anchor="t" anchorCtr="0">
            <a:normAutofit/>
          </a:bodyPr>
          <a:lstStyle/>
          <a:p>
            <a:pPr marL="0" lvl="0" indent="0" algn="l" rtl="0">
              <a:lnSpc>
                <a:spcPct val="115000"/>
              </a:lnSpc>
              <a:spcBef>
                <a:spcPts val="1200"/>
              </a:spcBef>
              <a:spcAft>
                <a:spcPts val="0"/>
              </a:spcAft>
              <a:buClr>
                <a:schemeClr val="dk2"/>
              </a:buClr>
              <a:buSzPct val="30555"/>
              <a:buFont typeface="Arial"/>
              <a:buNone/>
            </a:pPr>
            <a:r>
              <a:rPr lang="en" sz="3600" b="0">
                <a:latin typeface="Comic Sans MS"/>
                <a:ea typeface="Comic Sans MS"/>
                <a:cs typeface="Comic Sans MS"/>
                <a:sym typeface="Comic Sans MS"/>
              </a:rPr>
              <a:t> </a:t>
            </a:r>
            <a:endParaRPr sz="3600" b="0">
              <a:latin typeface="Comic Sans MS"/>
              <a:ea typeface="Comic Sans MS"/>
              <a:cs typeface="Comic Sans MS"/>
              <a:sym typeface="Comic Sans MS"/>
            </a:endParaRPr>
          </a:p>
          <a:p>
            <a:pPr marL="0" lvl="0" indent="0" algn="l" rtl="0">
              <a:spcBef>
                <a:spcPts val="1200"/>
              </a:spcBef>
              <a:spcAft>
                <a:spcPts val="0"/>
              </a:spcAft>
              <a:buNone/>
            </a:pPr>
            <a:endParaRPr/>
          </a:p>
        </p:txBody>
      </p:sp>
      <p:sp>
        <p:nvSpPr>
          <p:cNvPr id="889" name="Google Shape;889;p132"/>
          <p:cNvSpPr/>
          <p:nvPr/>
        </p:nvSpPr>
        <p:spPr>
          <a:xfrm>
            <a:off x="283100" y="248650"/>
            <a:ext cx="8044200" cy="1873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dirty="0">
                <a:solidFill>
                  <a:schemeClr val="dk2"/>
                </a:solidFill>
                <a:latin typeface="Playfair Display"/>
                <a:ea typeface="Playfair Display"/>
                <a:cs typeface="Playfair Display"/>
                <a:sym typeface="Playfair Display"/>
              </a:rPr>
              <a:t>1.Je voudrais acheter un cadeau pour remercier la mère de mon ami,que me conseillez-vous?</a:t>
            </a:r>
            <a:endParaRPr sz="2100" dirty="0">
              <a:solidFill>
                <a:schemeClr val="dk2"/>
              </a:solidFill>
              <a:latin typeface="Playfair Display"/>
              <a:ea typeface="Playfair Display"/>
              <a:cs typeface="Playfair Display"/>
              <a:sym typeface="Playfair Display"/>
            </a:endParaRPr>
          </a:p>
        </p:txBody>
      </p:sp>
      <p:sp>
        <p:nvSpPr>
          <p:cNvPr id="890" name="Google Shape;890;p132"/>
          <p:cNvSpPr/>
          <p:nvPr/>
        </p:nvSpPr>
        <p:spPr>
          <a:xfrm>
            <a:off x="283100" y="2135375"/>
            <a:ext cx="8044200" cy="1463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a:solidFill>
                  <a:schemeClr val="dk2"/>
                </a:solidFill>
              </a:rPr>
              <a:t>2</a:t>
            </a:r>
            <a:r>
              <a:rPr lang="en" sz="2500" b="1">
                <a:solidFill>
                  <a:schemeClr val="dk2"/>
                </a:solidFill>
              </a:rPr>
              <a:t>.</a:t>
            </a:r>
            <a:r>
              <a:rPr lang="en" sz="2200">
                <a:solidFill>
                  <a:schemeClr val="dk2"/>
                </a:solidFill>
                <a:latin typeface="Playfair Display"/>
                <a:ea typeface="Playfair Display"/>
                <a:cs typeface="Playfair Display"/>
                <a:sym typeface="Playfair Display"/>
              </a:rPr>
              <a:t>C’est une excellente idée.</a:t>
            </a:r>
            <a:endParaRPr sz="2500" b="1">
              <a:solidFill>
                <a:schemeClr val="dk2"/>
              </a:solidFill>
            </a:endParaRPr>
          </a:p>
        </p:txBody>
      </p:sp>
      <p:sp>
        <p:nvSpPr>
          <p:cNvPr id="891" name="Google Shape;891;p132"/>
          <p:cNvSpPr/>
          <p:nvPr/>
        </p:nvSpPr>
        <p:spPr>
          <a:xfrm>
            <a:off x="283100" y="3505225"/>
            <a:ext cx="8044200" cy="1463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a:solidFill>
                  <a:schemeClr val="dk2"/>
                </a:solidFill>
                <a:latin typeface="Comic Sans MS"/>
                <a:ea typeface="Comic Sans MS"/>
                <a:cs typeface="Comic Sans MS"/>
                <a:sym typeface="Comic Sans MS"/>
              </a:rPr>
              <a:t>3</a:t>
            </a:r>
            <a:r>
              <a:rPr lang="en" sz="2500" b="1">
                <a:solidFill>
                  <a:schemeClr val="dk2"/>
                </a:solidFill>
                <a:latin typeface="Comic Sans MS"/>
                <a:ea typeface="Comic Sans MS"/>
                <a:cs typeface="Comic Sans MS"/>
                <a:sym typeface="Comic Sans MS"/>
              </a:rPr>
              <a:t>.</a:t>
            </a:r>
            <a:r>
              <a:rPr lang="en" sz="2200">
                <a:solidFill>
                  <a:schemeClr val="dk2"/>
                </a:solidFill>
                <a:latin typeface="Playfair Display"/>
                <a:ea typeface="Playfair Display"/>
                <a:cs typeface="Playfair Display"/>
                <a:sym typeface="Playfair Display"/>
              </a:rPr>
              <a:t>Est-ce que vous avez un collier?</a:t>
            </a:r>
            <a:endParaRPr sz="2500" b="1">
              <a:solidFill>
                <a:schemeClr val="dk2"/>
              </a:solidFill>
              <a:latin typeface="Comic Sans MS"/>
              <a:ea typeface="Comic Sans MS"/>
              <a:cs typeface="Comic Sans MS"/>
              <a:sym typeface="Comic Sans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888"/>
                                        </p:tgtEl>
                                        <p:attrNameLst>
                                          <p:attrName>ppt_w</p:attrName>
                                        </p:attrNameLst>
                                      </p:cBhvr>
                                      <p:tavLst>
                                        <p:tav tm="0">
                                          <p:val>
                                            <p:strVal val="#ppt_w"/>
                                          </p:val>
                                        </p:tav>
                                        <p:tav tm="100000">
                                          <p:val>
                                            <p:strVal val="0"/>
                                          </p:val>
                                        </p:tav>
                                      </p:tavLst>
                                    </p:anim>
                                    <p:anim calcmode="lin" valueType="num">
                                      <p:cBhvr additive="base">
                                        <p:cTn id="7" dur="1000"/>
                                        <p:tgtEl>
                                          <p:spTgt spid="888"/>
                                        </p:tgtEl>
                                        <p:attrNameLst>
                                          <p:attrName>ppt_h</p:attrName>
                                        </p:attrNameLst>
                                      </p:cBhvr>
                                      <p:tavLst>
                                        <p:tav tm="0">
                                          <p:val>
                                            <p:strVal val="#ppt_h"/>
                                          </p:val>
                                        </p:tav>
                                        <p:tav tm="100000">
                                          <p:val>
                                            <p:strVal val="0"/>
                                          </p:val>
                                        </p:tav>
                                      </p:tavLst>
                                    </p:anim>
                                    <p:set>
                                      <p:cBhvr>
                                        <p:cTn id="8" dur="1" fill="hold">
                                          <p:stCondLst>
                                            <p:cond delay="1000"/>
                                          </p:stCondLst>
                                        </p:cTn>
                                        <p:tgtEl>
                                          <p:spTgt spid="88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89"/>
                                        </p:tgtEl>
                                        <p:attrNameLst>
                                          <p:attrName>style.visibility</p:attrName>
                                        </p:attrNameLst>
                                      </p:cBhvr>
                                      <p:to>
                                        <p:strVal val="visible"/>
                                      </p:to>
                                    </p:set>
                                    <p:animEffect transition="in" filter="fade">
                                      <p:cBhvr>
                                        <p:cTn id="13" dur="1000"/>
                                        <p:tgtEl>
                                          <p:spTgt spid="889"/>
                                        </p:tgtEl>
                                      </p:cBhvr>
                                    </p:animEffect>
                                    <p:anim calcmode="lin" valueType="num">
                                      <p:cBhvr>
                                        <p:cTn id="14" dur="1000" fill="hold"/>
                                        <p:tgtEl>
                                          <p:spTgt spid="889"/>
                                        </p:tgtEl>
                                        <p:attrNameLst>
                                          <p:attrName>ppt_x</p:attrName>
                                        </p:attrNameLst>
                                      </p:cBhvr>
                                      <p:tavLst>
                                        <p:tav tm="0">
                                          <p:val>
                                            <p:strVal val="#ppt_x"/>
                                          </p:val>
                                        </p:tav>
                                        <p:tav tm="100000">
                                          <p:val>
                                            <p:strVal val="#ppt_x"/>
                                          </p:val>
                                        </p:tav>
                                      </p:tavLst>
                                    </p:anim>
                                    <p:anim calcmode="lin" valueType="num">
                                      <p:cBhvr>
                                        <p:cTn id="15" dur="1000" fill="hold"/>
                                        <p:tgtEl>
                                          <p:spTgt spid="88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90"/>
                                        </p:tgtEl>
                                        <p:attrNameLst>
                                          <p:attrName>style.visibility</p:attrName>
                                        </p:attrNameLst>
                                      </p:cBhvr>
                                      <p:to>
                                        <p:strVal val="visible"/>
                                      </p:to>
                                    </p:set>
                                    <p:animEffect transition="in" filter="fade">
                                      <p:cBhvr>
                                        <p:cTn id="20" dur="1000"/>
                                        <p:tgtEl>
                                          <p:spTgt spid="890"/>
                                        </p:tgtEl>
                                      </p:cBhvr>
                                    </p:animEffect>
                                    <p:anim calcmode="lin" valueType="num">
                                      <p:cBhvr>
                                        <p:cTn id="21" dur="1000" fill="hold"/>
                                        <p:tgtEl>
                                          <p:spTgt spid="890"/>
                                        </p:tgtEl>
                                        <p:attrNameLst>
                                          <p:attrName>ppt_x</p:attrName>
                                        </p:attrNameLst>
                                      </p:cBhvr>
                                      <p:tavLst>
                                        <p:tav tm="0">
                                          <p:val>
                                            <p:strVal val="#ppt_x"/>
                                          </p:val>
                                        </p:tav>
                                        <p:tav tm="100000">
                                          <p:val>
                                            <p:strVal val="#ppt_x"/>
                                          </p:val>
                                        </p:tav>
                                      </p:tavLst>
                                    </p:anim>
                                    <p:anim calcmode="lin" valueType="num">
                                      <p:cBhvr>
                                        <p:cTn id="22" dur="1000" fill="hold"/>
                                        <p:tgtEl>
                                          <p:spTgt spid="89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91"/>
                                        </p:tgtEl>
                                        <p:attrNameLst>
                                          <p:attrName>style.visibility</p:attrName>
                                        </p:attrNameLst>
                                      </p:cBhvr>
                                      <p:to>
                                        <p:strVal val="visible"/>
                                      </p:to>
                                    </p:set>
                                    <p:animEffect transition="in" filter="fade">
                                      <p:cBhvr>
                                        <p:cTn id="27" dur="1000"/>
                                        <p:tgtEl>
                                          <p:spTgt spid="891"/>
                                        </p:tgtEl>
                                      </p:cBhvr>
                                    </p:animEffect>
                                    <p:anim calcmode="lin" valueType="num">
                                      <p:cBhvr>
                                        <p:cTn id="28" dur="1000" fill="hold"/>
                                        <p:tgtEl>
                                          <p:spTgt spid="891"/>
                                        </p:tgtEl>
                                        <p:attrNameLst>
                                          <p:attrName>ppt_x</p:attrName>
                                        </p:attrNameLst>
                                      </p:cBhvr>
                                      <p:tavLst>
                                        <p:tav tm="0">
                                          <p:val>
                                            <p:strVal val="#ppt_x"/>
                                          </p:val>
                                        </p:tav>
                                        <p:tav tm="100000">
                                          <p:val>
                                            <p:strVal val="#ppt_x"/>
                                          </p:val>
                                        </p:tav>
                                      </p:tavLst>
                                    </p:anim>
                                    <p:anim calcmode="lin" valueType="num">
                                      <p:cBhvr>
                                        <p:cTn id="29" dur="1000" fill="hold"/>
                                        <p:tgtEl>
                                          <p:spTgt spid="8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9" grpId="0" animBg="1"/>
      <p:bldP spid="890" grpId="0" animBg="1"/>
      <p:bldP spid="891"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133"/>
          <p:cNvSpPr txBox="1">
            <a:spLocks noGrp="1"/>
          </p:cNvSpPr>
          <p:nvPr>
            <p:ph type="title"/>
          </p:nvPr>
        </p:nvSpPr>
        <p:spPr>
          <a:xfrm>
            <a:off x="283100" y="712150"/>
            <a:ext cx="8631600" cy="1342500"/>
          </a:xfrm>
          <a:prstGeom prst="rect">
            <a:avLst/>
          </a:prstGeom>
        </p:spPr>
        <p:txBody>
          <a:bodyPr spcFirstLastPara="1" wrap="square" lIns="91425" tIns="91425" rIns="91425" bIns="91425" anchor="t" anchorCtr="0">
            <a:normAutofit/>
          </a:bodyPr>
          <a:lstStyle/>
          <a:p>
            <a:pPr marL="0" lvl="0" indent="0" algn="l" rtl="0">
              <a:lnSpc>
                <a:spcPct val="115000"/>
              </a:lnSpc>
              <a:spcBef>
                <a:spcPts val="1200"/>
              </a:spcBef>
              <a:spcAft>
                <a:spcPts val="0"/>
              </a:spcAft>
              <a:buClr>
                <a:schemeClr val="dk2"/>
              </a:buClr>
              <a:buSzPct val="30555"/>
              <a:buFont typeface="Arial"/>
              <a:buNone/>
            </a:pPr>
            <a:r>
              <a:rPr lang="en" sz="3600" b="0">
                <a:latin typeface="Comic Sans MS"/>
                <a:ea typeface="Comic Sans MS"/>
                <a:cs typeface="Comic Sans MS"/>
                <a:sym typeface="Comic Sans MS"/>
              </a:rPr>
              <a:t> </a:t>
            </a:r>
            <a:endParaRPr sz="3600" b="0">
              <a:latin typeface="Comic Sans MS"/>
              <a:ea typeface="Comic Sans MS"/>
              <a:cs typeface="Comic Sans MS"/>
              <a:sym typeface="Comic Sans MS"/>
            </a:endParaRPr>
          </a:p>
          <a:p>
            <a:pPr marL="0" lvl="0" indent="0" algn="l" rtl="0">
              <a:spcBef>
                <a:spcPts val="1200"/>
              </a:spcBef>
              <a:spcAft>
                <a:spcPts val="0"/>
              </a:spcAft>
              <a:buNone/>
            </a:pPr>
            <a:endParaRPr/>
          </a:p>
        </p:txBody>
      </p:sp>
      <p:sp>
        <p:nvSpPr>
          <p:cNvPr id="897" name="Google Shape;897;p133"/>
          <p:cNvSpPr/>
          <p:nvPr/>
        </p:nvSpPr>
        <p:spPr>
          <a:xfrm>
            <a:off x="283100" y="248650"/>
            <a:ext cx="8044200" cy="1342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a:solidFill>
                  <a:schemeClr val="dk2"/>
                </a:solidFill>
                <a:latin typeface="Playfair Display"/>
                <a:ea typeface="Playfair Display"/>
                <a:cs typeface="Playfair Display"/>
                <a:sym typeface="Playfair Display"/>
              </a:rPr>
              <a:t>4. Est-ce que ce bracelet est en or?</a:t>
            </a:r>
            <a:endParaRPr sz="2100">
              <a:solidFill>
                <a:schemeClr val="dk2"/>
              </a:solidFill>
              <a:latin typeface="Playfair Display"/>
              <a:ea typeface="Playfair Display"/>
              <a:cs typeface="Playfair Display"/>
              <a:sym typeface="Playfair Display"/>
            </a:endParaRPr>
          </a:p>
        </p:txBody>
      </p:sp>
      <p:sp>
        <p:nvSpPr>
          <p:cNvPr id="898" name="Google Shape;898;p133"/>
          <p:cNvSpPr/>
          <p:nvPr/>
        </p:nvSpPr>
        <p:spPr>
          <a:xfrm>
            <a:off x="283100" y="1591150"/>
            <a:ext cx="8044200" cy="1135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2"/>
              </a:buClr>
              <a:buSzPts val="1100"/>
              <a:buFont typeface="Arial"/>
              <a:buNone/>
            </a:pPr>
            <a:r>
              <a:rPr lang="en" sz="2200">
                <a:solidFill>
                  <a:schemeClr val="dk2"/>
                </a:solidFill>
                <a:latin typeface="Playfair Display"/>
                <a:ea typeface="Playfair Display"/>
                <a:cs typeface="Playfair Display"/>
                <a:sym typeface="Playfair Display"/>
              </a:rPr>
              <a:t> 5.Est-ce que cette bague est cher?</a:t>
            </a:r>
            <a:endParaRPr sz="2200">
              <a:solidFill>
                <a:schemeClr val="dk2"/>
              </a:solidFill>
              <a:latin typeface="Playfair Display"/>
              <a:ea typeface="Playfair Display"/>
              <a:cs typeface="Playfair Display"/>
              <a:sym typeface="Playfair Display"/>
            </a:endParaRPr>
          </a:p>
        </p:txBody>
      </p:sp>
      <p:sp>
        <p:nvSpPr>
          <p:cNvPr id="899" name="Google Shape;899;p133"/>
          <p:cNvSpPr/>
          <p:nvPr/>
        </p:nvSpPr>
        <p:spPr>
          <a:xfrm>
            <a:off x="283100" y="2726350"/>
            <a:ext cx="8044200" cy="926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a:solidFill>
                  <a:schemeClr val="dk2"/>
                </a:solidFill>
                <a:latin typeface="Comic Sans MS"/>
                <a:ea typeface="Comic Sans MS"/>
                <a:cs typeface="Comic Sans MS"/>
                <a:sym typeface="Comic Sans MS"/>
              </a:rPr>
              <a:t>6</a:t>
            </a:r>
            <a:r>
              <a:rPr lang="en" sz="2500" b="1">
                <a:solidFill>
                  <a:schemeClr val="dk2"/>
                </a:solidFill>
                <a:latin typeface="Comic Sans MS"/>
                <a:ea typeface="Comic Sans MS"/>
                <a:cs typeface="Comic Sans MS"/>
                <a:sym typeface="Comic Sans MS"/>
              </a:rPr>
              <a:t>.</a:t>
            </a:r>
            <a:r>
              <a:rPr lang="en" sz="2200">
                <a:solidFill>
                  <a:schemeClr val="dk2"/>
                </a:solidFill>
                <a:latin typeface="Playfair Display"/>
                <a:ea typeface="Playfair Display"/>
                <a:cs typeface="Playfair Display"/>
                <a:sym typeface="Playfair Display"/>
              </a:rPr>
              <a:t>Combien ça coûte?</a:t>
            </a:r>
            <a:endParaRPr sz="2200">
              <a:solidFill>
                <a:schemeClr val="dk2"/>
              </a:solidFill>
              <a:latin typeface="Playfair Display"/>
              <a:ea typeface="Playfair Display"/>
              <a:cs typeface="Playfair Display"/>
              <a:sym typeface="Playfair Display"/>
            </a:endParaRPr>
          </a:p>
          <a:p>
            <a:pPr marL="0" lvl="0" indent="0" algn="l" rtl="0">
              <a:spcBef>
                <a:spcPts val="0"/>
              </a:spcBef>
              <a:spcAft>
                <a:spcPts val="0"/>
              </a:spcAft>
              <a:buNone/>
            </a:pPr>
            <a:endParaRPr sz="2500" b="1">
              <a:solidFill>
                <a:schemeClr val="dk2"/>
              </a:solidFill>
              <a:latin typeface="Comic Sans MS"/>
              <a:ea typeface="Comic Sans MS"/>
              <a:cs typeface="Comic Sans MS"/>
              <a:sym typeface="Comic Sans MS"/>
            </a:endParaRPr>
          </a:p>
        </p:txBody>
      </p:sp>
      <p:sp>
        <p:nvSpPr>
          <p:cNvPr id="900" name="Google Shape;900;p133"/>
          <p:cNvSpPr/>
          <p:nvPr/>
        </p:nvSpPr>
        <p:spPr>
          <a:xfrm>
            <a:off x="283100" y="3652750"/>
            <a:ext cx="8044200" cy="926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2"/>
              </a:buClr>
              <a:buSzPts val="1100"/>
              <a:buFont typeface="Arial"/>
              <a:buNone/>
            </a:pPr>
            <a:r>
              <a:rPr lang="en" sz="2200">
                <a:solidFill>
                  <a:schemeClr val="dk2"/>
                </a:solidFill>
                <a:latin typeface="Playfair Display"/>
                <a:ea typeface="Playfair Display"/>
                <a:cs typeface="Playfair Display"/>
                <a:sym typeface="Playfair Display"/>
              </a:rPr>
              <a:t>7. Est-ce que vous acceptez la carte de crédit?</a:t>
            </a:r>
            <a:endParaRPr sz="2200">
              <a:solidFill>
                <a:schemeClr val="dk2"/>
              </a:solidFill>
              <a:latin typeface="Playfair Display"/>
              <a:ea typeface="Playfair Display"/>
              <a:cs typeface="Playfair Display"/>
              <a:sym typeface="Playfair Display"/>
            </a:endParaRPr>
          </a:p>
          <a:p>
            <a:pPr marL="0" lvl="0" indent="0" algn="l" rtl="0">
              <a:spcBef>
                <a:spcPts val="0"/>
              </a:spcBef>
              <a:spcAft>
                <a:spcPts val="0"/>
              </a:spcAft>
              <a:buClr>
                <a:schemeClr val="dk2"/>
              </a:buClr>
              <a:buSzPts val="1100"/>
              <a:buFont typeface="Arial"/>
              <a:buNone/>
            </a:pPr>
            <a:endParaRPr sz="2200">
              <a:solidFill>
                <a:schemeClr val="dk2"/>
              </a:solidFill>
              <a:latin typeface="Playfair Display"/>
              <a:ea typeface="Playfair Display"/>
              <a:cs typeface="Playfair Display"/>
              <a:sym typeface="Playfair Displ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896"/>
                                        </p:tgtEl>
                                        <p:attrNameLst>
                                          <p:attrName>ppt_w</p:attrName>
                                        </p:attrNameLst>
                                      </p:cBhvr>
                                      <p:tavLst>
                                        <p:tav tm="0">
                                          <p:val>
                                            <p:strVal val="#ppt_w"/>
                                          </p:val>
                                        </p:tav>
                                        <p:tav tm="100000">
                                          <p:val>
                                            <p:strVal val="0"/>
                                          </p:val>
                                        </p:tav>
                                      </p:tavLst>
                                    </p:anim>
                                    <p:anim calcmode="lin" valueType="num">
                                      <p:cBhvr additive="base">
                                        <p:cTn id="7" dur="1000"/>
                                        <p:tgtEl>
                                          <p:spTgt spid="896"/>
                                        </p:tgtEl>
                                        <p:attrNameLst>
                                          <p:attrName>ppt_h</p:attrName>
                                        </p:attrNameLst>
                                      </p:cBhvr>
                                      <p:tavLst>
                                        <p:tav tm="0">
                                          <p:val>
                                            <p:strVal val="#ppt_h"/>
                                          </p:val>
                                        </p:tav>
                                        <p:tav tm="100000">
                                          <p:val>
                                            <p:strVal val="0"/>
                                          </p:val>
                                        </p:tav>
                                      </p:tavLst>
                                    </p:anim>
                                    <p:set>
                                      <p:cBhvr>
                                        <p:cTn id="8" dur="1" fill="hold">
                                          <p:stCondLst>
                                            <p:cond delay="1000"/>
                                          </p:stCondLst>
                                        </p:cTn>
                                        <p:tgtEl>
                                          <p:spTgt spid="89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97"/>
                                        </p:tgtEl>
                                        <p:attrNameLst>
                                          <p:attrName>style.visibility</p:attrName>
                                        </p:attrNameLst>
                                      </p:cBhvr>
                                      <p:to>
                                        <p:strVal val="visible"/>
                                      </p:to>
                                    </p:set>
                                    <p:animEffect transition="in" filter="fade">
                                      <p:cBhvr>
                                        <p:cTn id="13" dur="1000"/>
                                        <p:tgtEl>
                                          <p:spTgt spid="897"/>
                                        </p:tgtEl>
                                      </p:cBhvr>
                                    </p:animEffect>
                                    <p:anim calcmode="lin" valueType="num">
                                      <p:cBhvr>
                                        <p:cTn id="14" dur="1000" fill="hold"/>
                                        <p:tgtEl>
                                          <p:spTgt spid="897"/>
                                        </p:tgtEl>
                                        <p:attrNameLst>
                                          <p:attrName>ppt_x</p:attrName>
                                        </p:attrNameLst>
                                      </p:cBhvr>
                                      <p:tavLst>
                                        <p:tav tm="0">
                                          <p:val>
                                            <p:strVal val="#ppt_x"/>
                                          </p:val>
                                        </p:tav>
                                        <p:tav tm="100000">
                                          <p:val>
                                            <p:strVal val="#ppt_x"/>
                                          </p:val>
                                        </p:tav>
                                      </p:tavLst>
                                    </p:anim>
                                    <p:anim calcmode="lin" valueType="num">
                                      <p:cBhvr>
                                        <p:cTn id="15" dur="1000" fill="hold"/>
                                        <p:tgtEl>
                                          <p:spTgt spid="89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98"/>
                                        </p:tgtEl>
                                        <p:attrNameLst>
                                          <p:attrName>style.visibility</p:attrName>
                                        </p:attrNameLst>
                                      </p:cBhvr>
                                      <p:to>
                                        <p:strVal val="visible"/>
                                      </p:to>
                                    </p:set>
                                    <p:animEffect transition="in" filter="fade">
                                      <p:cBhvr>
                                        <p:cTn id="20" dur="1000"/>
                                        <p:tgtEl>
                                          <p:spTgt spid="898"/>
                                        </p:tgtEl>
                                      </p:cBhvr>
                                    </p:animEffect>
                                    <p:anim calcmode="lin" valueType="num">
                                      <p:cBhvr>
                                        <p:cTn id="21" dur="1000" fill="hold"/>
                                        <p:tgtEl>
                                          <p:spTgt spid="898"/>
                                        </p:tgtEl>
                                        <p:attrNameLst>
                                          <p:attrName>ppt_x</p:attrName>
                                        </p:attrNameLst>
                                      </p:cBhvr>
                                      <p:tavLst>
                                        <p:tav tm="0">
                                          <p:val>
                                            <p:strVal val="#ppt_x"/>
                                          </p:val>
                                        </p:tav>
                                        <p:tav tm="100000">
                                          <p:val>
                                            <p:strVal val="#ppt_x"/>
                                          </p:val>
                                        </p:tav>
                                      </p:tavLst>
                                    </p:anim>
                                    <p:anim calcmode="lin" valueType="num">
                                      <p:cBhvr>
                                        <p:cTn id="22" dur="1000" fill="hold"/>
                                        <p:tgtEl>
                                          <p:spTgt spid="89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99"/>
                                        </p:tgtEl>
                                        <p:attrNameLst>
                                          <p:attrName>style.visibility</p:attrName>
                                        </p:attrNameLst>
                                      </p:cBhvr>
                                      <p:to>
                                        <p:strVal val="visible"/>
                                      </p:to>
                                    </p:set>
                                    <p:animEffect transition="in" filter="fade">
                                      <p:cBhvr>
                                        <p:cTn id="27" dur="1000"/>
                                        <p:tgtEl>
                                          <p:spTgt spid="899"/>
                                        </p:tgtEl>
                                      </p:cBhvr>
                                    </p:animEffect>
                                    <p:anim calcmode="lin" valueType="num">
                                      <p:cBhvr>
                                        <p:cTn id="28" dur="1000" fill="hold"/>
                                        <p:tgtEl>
                                          <p:spTgt spid="899"/>
                                        </p:tgtEl>
                                        <p:attrNameLst>
                                          <p:attrName>ppt_x</p:attrName>
                                        </p:attrNameLst>
                                      </p:cBhvr>
                                      <p:tavLst>
                                        <p:tav tm="0">
                                          <p:val>
                                            <p:strVal val="#ppt_x"/>
                                          </p:val>
                                        </p:tav>
                                        <p:tav tm="100000">
                                          <p:val>
                                            <p:strVal val="#ppt_x"/>
                                          </p:val>
                                        </p:tav>
                                      </p:tavLst>
                                    </p:anim>
                                    <p:anim calcmode="lin" valueType="num">
                                      <p:cBhvr>
                                        <p:cTn id="29" dur="1000" fill="hold"/>
                                        <p:tgtEl>
                                          <p:spTgt spid="89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900"/>
                                        </p:tgtEl>
                                        <p:attrNameLst>
                                          <p:attrName>style.visibility</p:attrName>
                                        </p:attrNameLst>
                                      </p:cBhvr>
                                      <p:to>
                                        <p:strVal val="visible"/>
                                      </p:to>
                                    </p:set>
                                    <p:animEffect transition="in" filter="fade">
                                      <p:cBhvr>
                                        <p:cTn id="34" dur="1000"/>
                                        <p:tgtEl>
                                          <p:spTgt spid="900"/>
                                        </p:tgtEl>
                                      </p:cBhvr>
                                    </p:animEffect>
                                    <p:anim calcmode="lin" valueType="num">
                                      <p:cBhvr>
                                        <p:cTn id="35" dur="1000" fill="hold"/>
                                        <p:tgtEl>
                                          <p:spTgt spid="900"/>
                                        </p:tgtEl>
                                        <p:attrNameLst>
                                          <p:attrName>ppt_x</p:attrName>
                                        </p:attrNameLst>
                                      </p:cBhvr>
                                      <p:tavLst>
                                        <p:tav tm="0">
                                          <p:val>
                                            <p:strVal val="#ppt_x"/>
                                          </p:val>
                                        </p:tav>
                                        <p:tav tm="100000">
                                          <p:val>
                                            <p:strVal val="#ppt_x"/>
                                          </p:val>
                                        </p:tav>
                                      </p:tavLst>
                                    </p:anim>
                                    <p:anim calcmode="lin" valueType="num">
                                      <p:cBhvr>
                                        <p:cTn id="36" dur="1000" fill="hold"/>
                                        <p:tgtEl>
                                          <p:spTgt spid="9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 grpId="0" animBg="1"/>
      <p:bldP spid="898" grpId="0" animBg="1"/>
      <p:bldP spid="899" grpId="0" animBg="1"/>
      <p:bldP spid="900"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pic>
        <p:nvPicPr>
          <p:cNvPr id="905" name="Google Shape;905;p134"/>
          <p:cNvPicPr preferRelativeResize="0"/>
          <p:nvPr/>
        </p:nvPicPr>
        <p:blipFill>
          <a:blip r:embed="rId3">
            <a:alphaModFix/>
          </a:blip>
          <a:stretch>
            <a:fillRect/>
          </a:stretch>
        </p:blipFill>
        <p:spPr>
          <a:xfrm>
            <a:off x="295450" y="778900"/>
            <a:ext cx="8500875" cy="3867700"/>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pic>
        <p:nvPicPr>
          <p:cNvPr id="910" name="Google Shape;910;p135"/>
          <p:cNvPicPr preferRelativeResize="0"/>
          <p:nvPr/>
        </p:nvPicPr>
        <p:blipFill>
          <a:blip r:embed="rId3">
            <a:alphaModFix/>
          </a:blip>
          <a:stretch>
            <a:fillRect/>
          </a:stretch>
        </p:blipFill>
        <p:spPr>
          <a:xfrm>
            <a:off x="152400" y="152400"/>
            <a:ext cx="8214175" cy="4561350"/>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sp>
        <p:nvSpPr>
          <p:cNvPr id="915" name="Google Shape;915;p136"/>
          <p:cNvSpPr txBox="1">
            <a:spLocks noGrp="1"/>
          </p:cNvSpPr>
          <p:nvPr>
            <p:ph type="title"/>
          </p:nvPr>
        </p:nvSpPr>
        <p:spPr>
          <a:xfrm>
            <a:off x="283100" y="712150"/>
            <a:ext cx="8631600" cy="1342500"/>
          </a:xfrm>
          <a:prstGeom prst="rect">
            <a:avLst/>
          </a:prstGeom>
        </p:spPr>
        <p:txBody>
          <a:bodyPr spcFirstLastPara="1" wrap="square" lIns="91425" tIns="91425" rIns="91425" bIns="91425" anchor="t" anchorCtr="0">
            <a:normAutofit/>
          </a:bodyPr>
          <a:lstStyle/>
          <a:p>
            <a:pPr marL="0" lvl="0" indent="0" algn="l" rtl="0">
              <a:lnSpc>
                <a:spcPct val="115000"/>
              </a:lnSpc>
              <a:spcBef>
                <a:spcPts val="1200"/>
              </a:spcBef>
              <a:spcAft>
                <a:spcPts val="0"/>
              </a:spcAft>
              <a:buClr>
                <a:schemeClr val="dk2"/>
              </a:buClr>
              <a:buSzPct val="30555"/>
              <a:buFont typeface="Arial"/>
              <a:buNone/>
            </a:pPr>
            <a:r>
              <a:rPr lang="en" sz="3600" b="0">
                <a:latin typeface="Comic Sans MS"/>
                <a:ea typeface="Comic Sans MS"/>
                <a:cs typeface="Comic Sans MS"/>
                <a:sym typeface="Comic Sans MS"/>
              </a:rPr>
              <a:t> </a:t>
            </a:r>
            <a:endParaRPr sz="3600" b="0">
              <a:latin typeface="Comic Sans MS"/>
              <a:ea typeface="Comic Sans MS"/>
              <a:cs typeface="Comic Sans MS"/>
              <a:sym typeface="Comic Sans MS"/>
            </a:endParaRPr>
          </a:p>
          <a:p>
            <a:pPr marL="0" lvl="0" indent="0" algn="l" rtl="0">
              <a:spcBef>
                <a:spcPts val="1200"/>
              </a:spcBef>
              <a:spcAft>
                <a:spcPts val="0"/>
              </a:spcAft>
              <a:buNone/>
            </a:pPr>
            <a:endParaRPr/>
          </a:p>
        </p:txBody>
      </p:sp>
      <p:sp>
        <p:nvSpPr>
          <p:cNvPr id="916" name="Google Shape;916;p136"/>
          <p:cNvSpPr/>
          <p:nvPr/>
        </p:nvSpPr>
        <p:spPr>
          <a:xfrm>
            <a:off x="283100" y="248650"/>
            <a:ext cx="8044200" cy="1080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100" dirty="0">
                <a:solidFill>
                  <a:schemeClr val="dk2"/>
                </a:solidFill>
                <a:latin typeface="Playfair Display"/>
                <a:ea typeface="Playfair Display"/>
                <a:cs typeface="Playfair Display"/>
                <a:sym typeface="Playfair Display"/>
              </a:rPr>
              <a:t>1.Bonjour madame,j’aime bien lire des livres littéraires que me conseillez-vous?</a:t>
            </a:r>
            <a:endParaRPr sz="2100" dirty="0">
              <a:solidFill>
                <a:schemeClr val="dk2"/>
              </a:solidFill>
              <a:latin typeface="Playfair Display"/>
              <a:ea typeface="Playfair Display"/>
              <a:cs typeface="Playfair Display"/>
              <a:sym typeface="Playfair Display"/>
            </a:endParaRPr>
          </a:p>
        </p:txBody>
      </p:sp>
      <p:sp>
        <p:nvSpPr>
          <p:cNvPr id="917" name="Google Shape;917;p136"/>
          <p:cNvSpPr/>
          <p:nvPr/>
        </p:nvSpPr>
        <p:spPr>
          <a:xfrm>
            <a:off x="283100" y="1329550"/>
            <a:ext cx="8044200" cy="1135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100">
                <a:solidFill>
                  <a:schemeClr val="dk2"/>
                </a:solidFill>
                <a:latin typeface="Playfair Display"/>
                <a:ea typeface="Playfair Display"/>
                <a:cs typeface="Playfair Display"/>
                <a:sym typeface="Playfair Display"/>
              </a:rPr>
              <a:t>2.Ce livre se compose de combien de pages?</a:t>
            </a:r>
            <a:endParaRPr sz="2100">
              <a:solidFill>
                <a:schemeClr val="dk2"/>
              </a:solidFill>
              <a:latin typeface="Playfair Display"/>
              <a:ea typeface="Playfair Display"/>
              <a:cs typeface="Playfair Display"/>
              <a:sym typeface="Playfair Display"/>
            </a:endParaRPr>
          </a:p>
        </p:txBody>
      </p:sp>
      <p:sp>
        <p:nvSpPr>
          <p:cNvPr id="918" name="Google Shape;918;p136"/>
          <p:cNvSpPr/>
          <p:nvPr/>
        </p:nvSpPr>
        <p:spPr>
          <a:xfrm>
            <a:off x="283100" y="2464750"/>
            <a:ext cx="8044200" cy="926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2"/>
              </a:buClr>
              <a:buSzPts val="1100"/>
              <a:buFont typeface="Arial"/>
              <a:buNone/>
            </a:pPr>
            <a:r>
              <a:rPr lang="en" sz="2100">
                <a:solidFill>
                  <a:schemeClr val="dk2"/>
                </a:solidFill>
                <a:latin typeface="Playfair Display"/>
                <a:ea typeface="Playfair Display"/>
                <a:cs typeface="Playfair Display"/>
                <a:sym typeface="Playfair Display"/>
              </a:rPr>
              <a:t>3.Quel est votre livre préféré?</a:t>
            </a:r>
            <a:endParaRPr/>
          </a:p>
        </p:txBody>
      </p:sp>
      <p:sp>
        <p:nvSpPr>
          <p:cNvPr id="919" name="Google Shape;919;p136"/>
          <p:cNvSpPr/>
          <p:nvPr/>
        </p:nvSpPr>
        <p:spPr>
          <a:xfrm>
            <a:off x="283100" y="3391150"/>
            <a:ext cx="8044200" cy="926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2"/>
              </a:buClr>
              <a:buSzPts val="1100"/>
              <a:buFont typeface="Arial"/>
              <a:buNone/>
            </a:pPr>
            <a:r>
              <a:rPr lang="en" sz="2100" dirty="0">
                <a:solidFill>
                  <a:schemeClr val="dk2"/>
                </a:solidFill>
                <a:latin typeface="Playfair Display"/>
                <a:ea typeface="Playfair Display"/>
                <a:cs typeface="Playfair Display"/>
                <a:sym typeface="Playfair Display"/>
              </a:rPr>
              <a:t>4.Parfait je vais emprunter ce livre,mais combien de temps je peux le garder?</a:t>
            </a:r>
            <a:endParaRPr sz="2100" dirty="0">
              <a:solidFill>
                <a:schemeClr val="dk2"/>
              </a:solidFill>
              <a:latin typeface="Playfair Display"/>
              <a:ea typeface="Playfair Display"/>
              <a:cs typeface="Playfair Display"/>
              <a:sym typeface="Playfair Display"/>
            </a:endParaRPr>
          </a:p>
        </p:txBody>
      </p:sp>
      <p:sp>
        <p:nvSpPr>
          <p:cNvPr id="920" name="Google Shape;920;p136"/>
          <p:cNvSpPr/>
          <p:nvPr/>
        </p:nvSpPr>
        <p:spPr>
          <a:xfrm>
            <a:off x="336825" y="4317550"/>
            <a:ext cx="7895400" cy="1080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100" dirty="0">
                <a:solidFill>
                  <a:schemeClr val="dk2"/>
                </a:solidFill>
                <a:latin typeface="Playfair Display"/>
                <a:ea typeface="Playfair Display"/>
                <a:cs typeface="Playfair Display"/>
                <a:sym typeface="Playfair Display"/>
              </a:rPr>
              <a:t>5. Est-ce qu’il y a des images dans ce livre parce que c’est plus attirant avec des images.</a:t>
            </a:r>
            <a:endParaRPr sz="2100" dirty="0">
              <a:solidFill>
                <a:schemeClr val="dk2"/>
              </a:solidFill>
              <a:latin typeface="Playfair Display"/>
              <a:ea typeface="Playfair Display"/>
              <a:cs typeface="Playfair Display"/>
              <a:sym typeface="Playfair Displ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915"/>
                                        </p:tgtEl>
                                        <p:attrNameLst>
                                          <p:attrName>ppt_w</p:attrName>
                                        </p:attrNameLst>
                                      </p:cBhvr>
                                      <p:tavLst>
                                        <p:tav tm="0">
                                          <p:val>
                                            <p:strVal val="#ppt_w"/>
                                          </p:val>
                                        </p:tav>
                                        <p:tav tm="100000">
                                          <p:val>
                                            <p:strVal val="0"/>
                                          </p:val>
                                        </p:tav>
                                      </p:tavLst>
                                    </p:anim>
                                    <p:anim calcmode="lin" valueType="num">
                                      <p:cBhvr additive="base">
                                        <p:cTn id="7" dur="1000"/>
                                        <p:tgtEl>
                                          <p:spTgt spid="915"/>
                                        </p:tgtEl>
                                        <p:attrNameLst>
                                          <p:attrName>ppt_h</p:attrName>
                                        </p:attrNameLst>
                                      </p:cBhvr>
                                      <p:tavLst>
                                        <p:tav tm="0">
                                          <p:val>
                                            <p:strVal val="#ppt_h"/>
                                          </p:val>
                                        </p:tav>
                                        <p:tav tm="100000">
                                          <p:val>
                                            <p:strVal val="0"/>
                                          </p:val>
                                        </p:tav>
                                      </p:tavLst>
                                    </p:anim>
                                    <p:set>
                                      <p:cBhvr>
                                        <p:cTn id="8" dur="1" fill="hold">
                                          <p:stCondLst>
                                            <p:cond delay="1000"/>
                                          </p:stCondLst>
                                        </p:cTn>
                                        <p:tgtEl>
                                          <p:spTgt spid="91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16"/>
                                        </p:tgtEl>
                                        <p:attrNameLst>
                                          <p:attrName>style.visibility</p:attrName>
                                        </p:attrNameLst>
                                      </p:cBhvr>
                                      <p:to>
                                        <p:strVal val="visible"/>
                                      </p:to>
                                    </p:set>
                                    <p:animEffect transition="in" filter="fade">
                                      <p:cBhvr>
                                        <p:cTn id="13" dur="1000"/>
                                        <p:tgtEl>
                                          <p:spTgt spid="916"/>
                                        </p:tgtEl>
                                      </p:cBhvr>
                                    </p:animEffect>
                                    <p:anim calcmode="lin" valueType="num">
                                      <p:cBhvr>
                                        <p:cTn id="14" dur="1000" fill="hold"/>
                                        <p:tgtEl>
                                          <p:spTgt spid="916"/>
                                        </p:tgtEl>
                                        <p:attrNameLst>
                                          <p:attrName>ppt_x</p:attrName>
                                        </p:attrNameLst>
                                      </p:cBhvr>
                                      <p:tavLst>
                                        <p:tav tm="0">
                                          <p:val>
                                            <p:strVal val="#ppt_x"/>
                                          </p:val>
                                        </p:tav>
                                        <p:tav tm="100000">
                                          <p:val>
                                            <p:strVal val="#ppt_x"/>
                                          </p:val>
                                        </p:tav>
                                      </p:tavLst>
                                    </p:anim>
                                    <p:anim calcmode="lin" valueType="num">
                                      <p:cBhvr>
                                        <p:cTn id="15" dur="1000" fill="hold"/>
                                        <p:tgtEl>
                                          <p:spTgt spid="9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17"/>
                                        </p:tgtEl>
                                        <p:attrNameLst>
                                          <p:attrName>style.visibility</p:attrName>
                                        </p:attrNameLst>
                                      </p:cBhvr>
                                      <p:to>
                                        <p:strVal val="visible"/>
                                      </p:to>
                                    </p:set>
                                    <p:animEffect transition="in" filter="fade">
                                      <p:cBhvr>
                                        <p:cTn id="20" dur="1000"/>
                                        <p:tgtEl>
                                          <p:spTgt spid="917"/>
                                        </p:tgtEl>
                                      </p:cBhvr>
                                    </p:animEffect>
                                    <p:anim calcmode="lin" valueType="num">
                                      <p:cBhvr>
                                        <p:cTn id="21" dur="1000" fill="hold"/>
                                        <p:tgtEl>
                                          <p:spTgt spid="917"/>
                                        </p:tgtEl>
                                        <p:attrNameLst>
                                          <p:attrName>ppt_x</p:attrName>
                                        </p:attrNameLst>
                                      </p:cBhvr>
                                      <p:tavLst>
                                        <p:tav tm="0">
                                          <p:val>
                                            <p:strVal val="#ppt_x"/>
                                          </p:val>
                                        </p:tav>
                                        <p:tav tm="100000">
                                          <p:val>
                                            <p:strVal val="#ppt_x"/>
                                          </p:val>
                                        </p:tav>
                                      </p:tavLst>
                                    </p:anim>
                                    <p:anim calcmode="lin" valueType="num">
                                      <p:cBhvr>
                                        <p:cTn id="22" dur="1000" fill="hold"/>
                                        <p:tgtEl>
                                          <p:spTgt spid="91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918"/>
                                        </p:tgtEl>
                                        <p:attrNameLst>
                                          <p:attrName>style.visibility</p:attrName>
                                        </p:attrNameLst>
                                      </p:cBhvr>
                                      <p:to>
                                        <p:strVal val="visible"/>
                                      </p:to>
                                    </p:set>
                                    <p:animEffect transition="in" filter="fade">
                                      <p:cBhvr>
                                        <p:cTn id="27" dur="1000"/>
                                        <p:tgtEl>
                                          <p:spTgt spid="918"/>
                                        </p:tgtEl>
                                      </p:cBhvr>
                                    </p:animEffect>
                                    <p:anim calcmode="lin" valueType="num">
                                      <p:cBhvr>
                                        <p:cTn id="28" dur="1000" fill="hold"/>
                                        <p:tgtEl>
                                          <p:spTgt spid="918"/>
                                        </p:tgtEl>
                                        <p:attrNameLst>
                                          <p:attrName>ppt_x</p:attrName>
                                        </p:attrNameLst>
                                      </p:cBhvr>
                                      <p:tavLst>
                                        <p:tav tm="0">
                                          <p:val>
                                            <p:strVal val="#ppt_x"/>
                                          </p:val>
                                        </p:tav>
                                        <p:tav tm="100000">
                                          <p:val>
                                            <p:strVal val="#ppt_x"/>
                                          </p:val>
                                        </p:tav>
                                      </p:tavLst>
                                    </p:anim>
                                    <p:anim calcmode="lin" valueType="num">
                                      <p:cBhvr>
                                        <p:cTn id="29" dur="1000" fill="hold"/>
                                        <p:tgtEl>
                                          <p:spTgt spid="91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919"/>
                                        </p:tgtEl>
                                        <p:attrNameLst>
                                          <p:attrName>style.visibility</p:attrName>
                                        </p:attrNameLst>
                                      </p:cBhvr>
                                      <p:to>
                                        <p:strVal val="visible"/>
                                      </p:to>
                                    </p:set>
                                    <p:animEffect transition="in" filter="fade">
                                      <p:cBhvr>
                                        <p:cTn id="34" dur="1000"/>
                                        <p:tgtEl>
                                          <p:spTgt spid="919"/>
                                        </p:tgtEl>
                                      </p:cBhvr>
                                    </p:animEffect>
                                    <p:anim calcmode="lin" valueType="num">
                                      <p:cBhvr>
                                        <p:cTn id="35" dur="1000" fill="hold"/>
                                        <p:tgtEl>
                                          <p:spTgt spid="919"/>
                                        </p:tgtEl>
                                        <p:attrNameLst>
                                          <p:attrName>ppt_x</p:attrName>
                                        </p:attrNameLst>
                                      </p:cBhvr>
                                      <p:tavLst>
                                        <p:tav tm="0">
                                          <p:val>
                                            <p:strVal val="#ppt_x"/>
                                          </p:val>
                                        </p:tav>
                                        <p:tav tm="100000">
                                          <p:val>
                                            <p:strVal val="#ppt_x"/>
                                          </p:val>
                                        </p:tav>
                                      </p:tavLst>
                                    </p:anim>
                                    <p:anim calcmode="lin" valueType="num">
                                      <p:cBhvr>
                                        <p:cTn id="36" dur="1000" fill="hold"/>
                                        <p:tgtEl>
                                          <p:spTgt spid="91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920"/>
                                        </p:tgtEl>
                                        <p:attrNameLst>
                                          <p:attrName>style.visibility</p:attrName>
                                        </p:attrNameLst>
                                      </p:cBhvr>
                                      <p:to>
                                        <p:strVal val="visible"/>
                                      </p:to>
                                    </p:set>
                                    <p:animEffect transition="in" filter="fade">
                                      <p:cBhvr>
                                        <p:cTn id="41" dur="1000"/>
                                        <p:tgtEl>
                                          <p:spTgt spid="920"/>
                                        </p:tgtEl>
                                      </p:cBhvr>
                                    </p:animEffect>
                                    <p:anim calcmode="lin" valueType="num">
                                      <p:cBhvr>
                                        <p:cTn id="42" dur="1000" fill="hold"/>
                                        <p:tgtEl>
                                          <p:spTgt spid="920"/>
                                        </p:tgtEl>
                                        <p:attrNameLst>
                                          <p:attrName>ppt_x</p:attrName>
                                        </p:attrNameLst>
                                      </p:cBhvr>
                                      <p:tavLst>
                                        <p:tav tm="0">
                                          <p:val>
                                            <p:strVal val="#ppt_x"/>
                                          </p:val>
                                        </p:tav>
                                        <p:tav tm="100000">
                                          <p:val>
                                            <p:strVal val="#ppt_x"/>
                                          </p:val>
                                        </p:tav>
                                      </p:tavLst>
                                    </p:anim>
                                    <p:anim calcmode="lin" valueType="num">
                                      <p:cBhvr>
                                        <p:cTn id="43" dur="1000" fill="hold"/>
                                        <p:tgtEl>
                                          <p:spTgt spid="9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6" grpId="0" animBg="1"/>
      <p:bldP spid="917" grpId="0" animBg="1"/>
      <p:bldP spid="918" grpId="0" animBg="1"/>
      <p:bldP spid="919" grpId="0" animBg="1"/>
      <p:bldP spid="920"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pic>
        <p:nvPicPr>
          <p:cNvPr id="925" name="Google Shape;925;p137"/>
          <p:cNvPicPr preferRelativeResize="0"/>
          <p:nvPr/>
        </p:nvPicPr>
        <p:blipFill>
          <a:blip r:embed="rId3">
            <a:alphaModFix/>
          </a:blip>
          <a:stretch>
            <a:fillRect/>
          </a:stretch>
        </p:blipFill>
        <p:spPr>
          <a:xfrm>
            <a:off x="304800" y="1280475"/>
            <a:ext cx="8839201" cy="3792880"/>
          </a:xfrm>
          <a:prstGeom prst="rect">
            <a:avLst/>
          </a:prstGeom>
          <a:noFill/>
          <a:ln>
            <a:noFill/>
          </a:ln>
        </p:spPr>
      </p:pic>
      <p:sp>
        <p:nvSpPr>
          <p:cNvPr id="926" name="Google Shape;926;p137"/>
          <p:cNvSpPr txBox="1"/>
          <p:nvPr/>
        </p:nvSpPr>
        <p:spPr>
          <a:xfrm>
            <a:off x="304800" y="537175"/>
            <a:ext cx="30000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chemeClr val="dk2"/>
                </a:solidFill>
                <a:latin typeface="Comic Sans MS"/>
                <a:ea typeface="Comic Sans MS"/>
                <a:cs typeface="Comic Sans MS"/>
                <a:sym typeface="Comic Sans MS"/>
              </a:rPr>
              <a:t>Situation 10:</a:t>
            </a:r>
            <a:endParaRPr sz="2100" b="1"/>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Google Shape;931;p138"/>
          <p:cNvSpPr txBox="1">
            <a:spLocks noGrp="1"/>
          </p:cNvSpPr>
          <p:nvPr>
            <p:ph type="title"/>
          </p:nvPr>
        </p:nvSpPr>
        <p:spPr>
          <a:xfrm>
            <a:off x="283100" y="712150"/>
            <a:ext cx="8631600" cy="1342500"/>
          </a:xfrm>
          <a:prstGeom prst="rect">
            <a:avLst/>
          </a:prstGeom>
        </p:spPr>
        <p:txBody>
          <a:bodyPr spcFirstLastPara="1" wrap="square" lIns="91425" tIns="91425" rIns="91425" bIns="91425" anchor="t" anchorCtr="0">
            <a:normAutofit/>
          </a:bodyPr>
          <a:lstStyle/>
          <a:p>
            <a:pPr marL="0" lvl="0" indent="0" algn="l" rtl="0">
              <a:lnSpc>
                <a:spcPct val="115000"/>
              </a:lnSpc>
              <a:spcBef>
                <a:spcPts val="1200"/>
              </a:spcBef>
              <a:spcAft>
                <a:spcPts val="0"/>
              </a:spcAft>
              <a:buClr>
                <a:schemeClr val="dk2"/>
              </a:buClr>
              <a:buSzPct val="30555"/>
              <a:buFont typeface="Arial"/>
              <a:buNone/>
            </a:pPr>
            <a:r>
              <a:rPr lang="en" sz="3600" b="0">
                <a:latin typeface="Comic Sans MS"/>
                <a:ea typeface="Comic Sans MS"/>
                <a:cs typeface="Comic Sans MS"/>
                <a:sym typeface="Comic Sans MS"/>
              </a:rPr>
              <a:t> </a:t>
            </a:r>
            <a:endParaRPr sz="3600" b="0">
              <a:latin typeface="Comic Sans MS"/>
              <a:ea typeface="Comic Sans MS"/>
              <a:cs typeface="Comic Sans MS"/>
              <a:sym typeface="Comic Sans MS"/>
            </a:endParaRPr>
          </a:p>
          <a:p>
            <a:pPr marL="0" lvl="0" indent="0" algn="l" rtl="0">
              <a:spcBef>
                <a:spcPts val="1200"/>
              </a:spcBef>
              <a:spcAft>
                <a:spcPts val="0"/>
              </a:spcAft>
              <a:buNone/>
            </a:pPr>
            <a:endParaRPr/>
          </a:p>
        </p:txBody>
      </p:sp>
      <p:sp>
        <p:nvSpPr>
          <p:cNvPr id="932" name="Google Shape;932;p138"/>
          <p:cNvSpPr/>
          <p:nvPr/>
        </p:nvSpPr>
        <p:spPr>
          <a:xfrm>
            <a:off x="202525" y="1135200"/>
            <a:ext cx="8044200" cy="1135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100" dirty="0">
                <a:solidFill>
                  <a:schemeClr val="dk2"/>
                </a:solidFill>
                <a:latin typeface="Playfair Display"/>
                <a:ea typeface="Playfair Display"/>
                <a:cs typeface="Playfair Display"/>
                <a:sym typeface="Playfair Display"/>
              </a:rPr>
              <a:t>2.Merci,est-ce que vous avez des baguettes?Donnez-moi trois baguettes s’il vous plaît</a:t>
            </a:r>
            <a:endParaRPr sz="2100" dirty="0">
              <a:solidFill>
                <a:schemeClr val="dk2"/>
              </a:solidFill>
              <a:latin typeface="Playfair Display"/>
              <a:ea typeface="Playfair Display"/>
              <a:cs typeface="Playfair Display"/>
              <a:sym typeface="Playfair Display"/>
            </a:endParaRPr>
          </a:p>
        </p:txBody>
      </p:sp>
      <p:sp>
        <p:nvSpPr>
          <p:cNvPr id="933" name="Google Shape;933;p138"/>
          <p:cNvSpPr/>
          <p:nvPr/>
        </p:nvSpPr>
        <p:spPr>
          <a:xfrm>
            <a:off x="202525" y="2270400"/>
            <a:ext cx="8044200" cy="926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100" dirty="0">
                <a:solidFill>
                  <a:schemeClr val="dk2"/>
                </a:solidFill>
                <a:latin typeface="Playfair Display"/>
                <a:ea typeface="Playfair Display"/>
                <a:cs typeface="Playfair Display"/>
                <a:sym typeface="Playfair Display"/>
              </a:rPr>
              <a:t>3.Combien ça coûte?</a:t>
            </a:r>
            <a:endParaRPr sz="2100" dirty="0">
              <a:solidFill>
                <a:schemeClr val="dk2"/>
              </a:solidFill>
              <a:latin typeface="Playfair Display"/>
              <a:ea typeface="Playfair Display"/>
              <a:cs typeface="Playfair Display"/>
              <a:sym typeface="Playfair Display"/>
            </a:endParaRPr>
          </a:p>
          <a:p>
            <a:pPr marL="0" lvl="0" indent="0" algn="l" rtl="0">
              <a:spcBef>
                <a:spcPts val="0"/>
              </a:spcBef>
              <a:spcAft>
                <a:spcPts val="0"/>
              </a:spcAft>
              <a:buNone/>
            </a:pPr>
            <a:endParaRPr dirty="0"/>
          </a:p>
        </p:txBody>
      </p:sp>
      <p:sp>
        <p:nvSpPr>
          <p:cNvPr id="934" name="Google Shape;934;p138"/>
          <p:cNvSpPr/>
          <p:nvPr/>
        </p:nvSpPr>
        <p:spPr>
          <a:xfrm>
            <a:off x="202525" y="3196800"/>
            <a:ext cx="8044200" cy="926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100">
                <a:solidFill>
                  <a:schemeClr val="dk2"/>
                </a:solidFill>
                <a:latin typeface="Playfair Display"/>
                <a:ea typeface="Playfair Display"/>
                <a:cs typeface="Playfair Display"/>
                <a:sym typeface="Playfair Display"/>
              </a:rPr>
              <a:t>4.Est-ce que c’est frais?</a:t>
            </a:r>
            <a:endParaRPr sz="2100">
              <a:solidFill>
                <a:schemeClr val="dk2"/>
              </a:solidFill>
              <a:latin typeface="Playfair Display"/>
              <a:ea typeface="Playfair Display"/>
              <a:cs typeface="Playfair Display"/>
              <a:sym typeface="Playfair Display"/>
            </a:endParaRPr>
          </a:p>
        </p:txBody>
      </p:sp>
      <p:sp>
        <p:nvSpPr>
          <p:cNvPr id="935" name="Google Shape;935;p138"/>
          <p:cNvSpPr/>
          <p:nvPr/>
        </p:nvSpPr>
        <p:spPr>
          <a:xfrm>
            <a:off x="202525" y="0"/>
            <a:ext cx="8044200" cy="1135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61950" algn="l" rtl="0">
              <a:spcBef>
                <a:spcPts val="0"/>
              </a:spcBef>
              <a:spcAft>
                <a:spcPts val="0"/>
              </a:spcAft>
              <a:buClr>
                <a:schemeClr val="dk2"/>
              </a:buClr>
              <a:buSzPts val="2100"/>
              <a:buFont typeface="Playfair Display"/>
              <a:buAutoNum type="arabicPeriod"/>
            </a:pPr>
            <a:r>
              <a:rPr lang="en" sz="2100" dirty="0">
                <a:solidFill>
                  <a:schemeClr val="dk2"/>
                </a:solidFill>
                <a:latin typeface="Playfair Display"/>
                <a:ea typeface="Playfair Display"/>
                <a:cs typeface="Playfair Display"/>
                <a:sym typeface="Playfair Display"/>
              </a:rPr>
              <a:t>Bonjour je voudrais un kilo de pain s’il vous plaît.</a:t>
            </a:r>
            <a:endParaRPr sz="2100" dirty="0">
              <a:solidFill>
                <a:schemeClr val="dk2"/>
              </a:solidFill>
              <a:latin typeface="Playfair Display"/>
              <a:ea typeface="Playfair Display"/>
              <a:cs typeface="Playfair Display"/>
              <a:sym typeface="Playfair Display"/>
            </a:endParaRPr>
          </a:p>
        </p:txBody>
      </p:sp>
      <p:sp>
        <p:nvSpPr>
          <p:cNvPr id="936" name="Google Shape;936;p138"/>
          <p:cNvSpPr/>
          <p:nvPr/>
        </p:nvSpPr>
        <p:spPr>
          <a:xfrm>
            <a:off x="202525" y="4123200"/>
            <a:ext cx="8044200" cy="926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100">
                <a:solidFill>
                  <a:schemeClr val="dk2"/>
                </a:solidFill>
                <a:latin typeface="Playfair Display"/>
                <a:ea typeface="Playfair Display"/>
                <a:cs typeface="Playfair Display"/>
                <a:sym typeface="Playfair Display"/>
              </a:rPr>
              <a:t>5.Quelle est la date d’expiration?</a:t>
            </a:r>
            <a:endParaRPr sz="2100">
              <a:solidFill>
                <a:schemeClr val="dk2"/>
              </a:solidFill>
              <a:latin typeface="Playfair Display"/>
              <a:ea typeface="Playfair Display"/>
              <a:cs typeface="Playfair Display"/>
              <a:sym typeface="Playfair Displ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931"/>
                                        </p:tgtEl>
                                        <p:attrNameLst>
                                          <p:attrName>ppt_w</p:attrName>
                                        </p:attrNameLst>
                                      </p:cBhvr>
                                      <p:tavLst>
                                        <p:tav tm="0">
                                          <p:val>
                                            <p:strVal val="#ppt_w"/>
                                          </p:val>
                                        </p:tav>
                                        <p:tav tm="100000">
                                          <p:val>
                                            <p:strVal val="0"/>
                                          </p:val>
                                        </p:tav>
                                      </p:tavLst>
                                    </p:anim>
                                    <p:anim calcmode="lin" valueType="num">
                                      <p:cBhvr additive="base">
                                        <p:cTn id="7" dur="1000"/>
                                        <p:tgtEl>
                                          <p:spTgt spid="931"/>
                                        </p:tgtEl>
                                        <p:attrNameLst>
                                          <p:attrName>ppt_h</p:attrName>
                                        </p:attrNameLst>
                                      </p:cBhvr>
                                      <p:tavLst>
                                        <p:tav tm="0">
                                          <p:val>
                                            <p:strVal val="#ppt_h"/>
                                          </p:val>
                                        </p:tav>
                                        <p:tav tm="100000">
                                          <p:val>
                                            <p:strVal val="0"/>
                                          </p:val>
                                        </p:tav>
                                      </p:tavLst>
                                    </p:anim>
                                    <p:set>
                                      <p:cBhvr>
                                        <p:cTn id="8" dur="1" fill="hold">
                                          <p:stCondLst>
                                            <p:cond delay="1000"/>
                                          </p:stCondLst>
                                        </p:cTn>
                                        <p:tgtEl>
                                          <p:spTgt spid="93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35"/>
                                        </p:tgtEl>
                                        <p:attrNameLst>
                                          <p:attrName>style.visibility</p:attrName>
                                        </p:attrNameLst>
                                      </p:cBhvr>
                                      <p:to>
                                        <p:strVal val="visible"/>
                                      </p:to>
                                    </p:set>
                                    <p:animEffect transition="in" filter="fade">
                                      <p:cBhvr>
                                        <p:cTn id="13" dur="1000"/>
                                        <p:tgtEl>
                                          <p:spTgt spid="935"/>
                                        </p:tgtEl>
                                      </p:cBhvr>
                                    </p:animEffect>
                                    <p:anim calcmode="lin" valueType="num">
                                      <p:cBhvr>
                                        <p:cTn id="14" dur="1000" fill="hold"/>
                                        <p:tgtEl>
                                          <p:spTgt spid="935"/>
                                        </p:tgtEl>
                                        <p:attrNameLst>
                                          <p:attrName>ppt_x</p:attrName>
                                        </p:attrNameLst>
                                      </p:cBhvr>
                                      <p:tavLst>
                                        <p:tav tm="0">
                                          <p:val>
                                            <p:strVal val="#ppt_x"/>
                                          </p:val>
                                        </p:tav>
                                        <p:tav tm="100000">
                                          <p:val>
                                            <p:strVal val="#ppt_x"/>
                                          </p:val>
                                        </p:tav>
                                      </p:tavLst>
                                    </p:anim>
                                    <p:anim calcmode="lin" valueType="num">
                                      <p:cBhvr>
                                        <p:cTn id="15" dur="1000" fill="hold"/>
                                        <p:tgtEl>
                                          <p:spTgt spid="93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32"/>
                                        </p:tgtEl>
                                        <p:attrNameLst>
                                          <p:attrName>style.visibility</p:attrName>
                                        </p:attrNameLst>
                                      </p:cBhvr>
                                      <p:to>
                                        <p:strVal val="visible"/>
                                      </p:to>
                                    </p:set>
                                    <p:animEffect transition="in" filter="fade">
                                      <p:cBhvr>
                                        <p:cTn id="20" dur="1000"/>
                                        <p:tgtEl>
                                          <p:spTgt spid="932"/>
                                        </p:tgtEl>
                                      </p:cBhvr>
                                    </p:animEffect>
                                    <p:anim calcmode="lin" valueType="num">
                                      <p:cBhvr>
                                        <p:cTn id="21" dur="1000" fill="hold"/>
                                        <p:tgtEl>
                                          <p:spTgt spid="932"/>
                                        </p:tgtEl>
                                        <p:attrNameLst>
                                          <p:attrName>ppt_x</p:attrName>
                                        </p:attrNameLst>
                                      </p:cBhvr>
                                      <p:tavLst>
                                        <p:tav tm="0">
                                          <p:val>
                                            <p:strVal val="#ppt_x"/>
                                          </p:val>
                                        </p:tav>
                                        <p:tav tm="100000">
                                          <p:val>
                                            <p:strVal val="#ppt_x"/>
                                          </p:val>
                                        </p:tav>
                                      </p:tavLst>
                                    </p:anim>
                                    <p:anim calcmode="lin" valueType="num">
                                      <p:cBhvr>
                                        <p:cTn id="22" dur="1000" fill="hold"/>
                                        <p:tgtEl>
                                          <p:spTgt spid="93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933"/>
                                        </p:tgtEl>
                                        <p:attrNameLst>
                                          <p:attrName>style.visibility</p:attrName>
                                        </p:attrNameLst>
                                      </p:cBhvr>
                                      <p:to>
                                        <p:strVal val="visible"/>
                                      </p:to>
                                    </p:set>
                                    <p:animEffect transition="in" filter="fade">
                                      <p:cBhvr>
                                        <p:cTn id="27" dur="1000"/>
                                        <p:tgtEl>
                                          <p:spTgt spid="933"/>
                                        </p:tgtEl>
                                      </p:cBhvr>
                                    </p:animEffect>
                                    <p:anim calcmode="lin" valueType="num">
                                      <p:cBhvr>
                                        <p:cTn id="28" dur="1000" fill="hold"/>
                                        <p:tgtEl>
                                          <p:spTgt spid="933"/>
                                        </p:tgtEl>
                                        <p:attrNameLst>
                                          <p:attrName>ppt_x</p:attrName>
                                        </p:attrNameLst>
                                      </p:cBhvr>
                                      <p:tavLst>
                                        <p:tav tm="0">
                                          <p:val>
                                            <p:strVal val="#ppt_x"/>
                                          </p:val>
                                        </p:tav>
                                        <p:tav tm="100000">
                                          <p:val>
                                            <p:strVal val="#ppt_x"/>
                                          </p:val>
                                        </p:tav>
                                      </p:tavLst>
                                    </p:anim>
                                    <p:anim calcmode="lin" valueType="num">
                                      <p:cBhvr>
                                        <p:cTn id="29" dur="1000" fill="hold"/>
                                        <p:tgtEl>
                                          <p:spTgt spid="93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934"/>
                                        </p:tgtEl>
                                        <p:attrNameLst>
                                          <p:attrName>style.visibility</p:attrName>
                                        </p:attrNameLst>
                                      </p:cBhvr>
                                      <p:to>
                                        <p:strVal val="visible"/>
                                      </p:to>
                                    </p:set>
                                    <p:animEffect transition="in" filter="fade">
                                      <p:cBhvr>
                                        <p:cTn id="34" dur="1000"/>
                                        <p:tgtEl>
                                          <p:spTgt spid="934"/>
                                        </p:tgtEl>
                                      </p:cBhvr>
                                    </p:animEffect>
                                    <p:anim calcmode="lin" valueType="num">
                                      <p:cBhvr>
                                        <p:cTn id="35" dur="1000" fill="hold"/>
                                        <p:tgtEl>
                                          <p:spTgt spid="934"/>
                                        </p:tgtEl>
                                        <p:attrNameLst>
                                          <p:attrName>ppt_x</p:attrName>
                                        </p:attrNameLst>
                                      </p:cBhvr>
                                      <p:tavLst>
                                        <p:tav tm="0">
                                          <p:val>
                                            <p:strVal val="#ppt_x"/>
                                          </p:val>
                                        </p:tav>
                                        <p:tav tm="100000">
                                          <p:val>
                                            <p:strVal val="#ppt_x"/>
                                          </p:val>
                                        </p:tav>
                                      </p:tavLst>
                                    </p:anim>
                                    <p:anim calcmode="lin" valueType="num">
                                      <p:cBhvr>
                                        <p:cTn id="36" dur="1000" fill="hold"/>
                                        <p:tgtEl>
                                          <p:spTgt spid="93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936"/>
                                        </p:tgtEl>
                                        <p:attrNameLst>
                                          <p:attrName>style.visibility</p:attrName>
                                        </p:attrNameLst>
                                      </p:cBhvr>
                                      <p:to>
                                        <p:strVal val="visible"/>
                                      </p:to>
                                    </p:set>
                                    <p:animEffect transition="in" filter="fade">
                                      <p:cBhvr>
                                        <p:cTn id="41" dur="1000"/>
                                        <p:tgtEl>
                                          <p:spTgt spid="936"/>
                                        </p:tgtEl>
                                      </p:cBhvr>
                                    </p:animEffect>
                                    <p:anim calcmode="lin" valueType="num">
                                      <p:cBhvr>
                                        <p:cTn id="42" dur="1000" fill="hold"/>
                                        <p:tgtEl>
                                          <p:spTgt spid="936"/>
                                        </p:tgtEl>
                                        <p:attrNameLst>
                                          <p:attrName>ppt_x</p:attrName>
                                        </p:attrNameLst>
                                      </p:cBhvr>
                                      <p:tavLst>
                                        <p:tav tm="0">
                                          <p:val>
                                            <p:strVal val="#ppt_x"/>
                                          </p:val>
                                        </p:tav>
                                        <p:tav tm="100000">
                                          <p:val>
                                            <p:strVal val="#ppt_x"/>
                                          </p:val>
                                        </p:tav>
                                      </p:tavLst>
                                    </p:anim>
                                    <p:anim calcmode="lin" valueType="num">
                                      <p:cBhvr>
                                        <p:cTn id="43" dur="1000" fill="hold"/>
                                        <p:tgtEl>
                                          <p:spTgt spid="9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 grpId="0" animBg="1"/>
      <p:bldP spid="933" grpId="0" animBg="1"/>
      <p:bldP spid="934" grpId="0" animBg="1"/>
      <p:bldP spid="935" grpId="0" animBg="1"/>
      <p:bldP spid="936"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pic>
        <p:nvPicPr>
          <p:cNvPr id="941" name="Google Shape;941;p139"/>
          <p:cNvPicPr preferRelativeResize="0"/>
          <p:nvPr/>
        </p:nvPicPr>
        <p:blipFill>
          <a:blip r:embed="rId3">
            <a:alphaModFix/>
          </a:blip>
          <a:stretch>
            <a:fillRect/>
          </a:stretch>
        </p:blipFill>
        <p:spPr>
          <a:xfrm>
            <a:off x="179250" y="1414775"/>
            <a:ext cx="6324600" cy="3200400"/>
          </a:xfrm>
          <a:prstGeom prst="rect">
            <a:avLst/>
          </a:prstGeom>
          <a:noFill/>
          <a:ln>
            <a:noFill/>
          </a:ln>
        </p:spPr>
      </p:pic>
      <p:sp>
        <p:nvSpPr>
          <p:cNvPr id="942" name="Google Shape;942;p139"/>
          <p:cNvSpPr txBox="1"/>
          <p:nvPr/>
        </p:nvSpPr>
        <p:spPr>
          <a:xfrm>
            <a:off x="0" y="0"/>
            <a:ext cx="3000000" cy="507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2100" b="1">
                <a:solidFill>
                  <a:schemeClr val="dk2"/>
                </a:solidFill>
                <a:latin typeface="Comic Sans MS"/>
                <a:ea typeface="Comic Sans MS"/>
                <a:cs typeface="Comic Sans MS"/>
                <a:sym typeface="Comic Sans MS"/>
              </a:rPr>
              <a:t>Situation 11 :</a:t>
            </a:r>
            <a:endParaRPr sz="2100" b="1">
              <a:solidFill>
                <a:schemeClr val="dk2"/>
              </a:solidFill>
              <a:latin typeface="Comic Sans MS"/>
              <a:ea typeface="Comic Sans MS"/>
              <a:cs typeface="Comic Sans MS"/>
              <a:sym typeface="Comic Sans MS"/>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947" name="Google Shape;947;p140"/>
          <p:cNvSpPr txBox="1">
            <a:spLocks noGrp="1"/>
          </p:cNvSpPr>
          <p:nvPr>
            <p:ph type="title"/>
          </p:nvPr>
        </p:nvSpPr>
        <p:spPr>
          <a:xfrm>
            <a:off x="283100" y="712150"/>
            <a:ext cx="8631600" cy="1342500"/>
          </a:xfrm>
          <a:prstGeom prst="rect">
            <a:avLst/>
          </a:prstGeom>
        </p:spPr>
        <p:txBody>
          <a:bodyPr spcFirstLastPara="1" wrap="square" lIns="91425" tIns="91425" rIns="91425" bIns="91425" anchor="t" anchorCtr="0">
            <a:normAutofit/>
          </a:bodyPr>
          <a:lstStyle/>
          <a:p>
            <a:pPr marL="0" lvl="0" indent="0" algn="l" rtl="0">
              <a:lnSpc>
                <a:spcPct val="115000"/>
              </a:lnSpc>
              <a:spcBef>
                <a:spcPts val="1200"/>
              </a:spcBef>
              <a:spcAft>
                <a:spcPts val="0"/>
              </a:spcAft>
              <a:buClr>
                <a:schemeClr val="dk2"/>
              </a:buClr>
              <a:buSzPct val="30555"/>
              <a:buFont typeface="Arial"/>
              <a:buNone/>
            </a:pPr>
            <a:r>
              <a:rPr lang="en" sz="3600" b="0">
                <a:latin typeface="Comic Sans MS"/>
                <a:ea typeface="Comic Sans MS"/>
                <a:cs typeface="Comic Sans MS"/>
                <a:sym typeface="Comic Sans MS"/>
              </a:rPr>
              <a:t> </a:t>
            </a:r>
            <a:endParaRPr sz="3600" b="0">
              <a:latin typeface="Comic Sans MS"/>
              <a:ea typeface="Comic Sans MS"/>
              <a:cs typeface="Comic Sans MS"/>
              <a:sym typeface="Comic Sans MS"/>
            </a:endParaRPr>
          </a:p>
          <a:p>
            <a:pPr marL="0" lvl="0" indent="0" algn="l" rtl="0">
              <a:spcBef>
                <a:spcPts val="1200"/>
              </a:spcBef>
              <a:spcAft>
                <a:spcPts val="0"/>
              </a:spcAft>
              <a:buNone/>
            </a:pPr>
            <a:endParaRPr/>
          </a:p>
        </p:txBody>
      </p:sp>
      <p:sp>
        <p:nvSpPr>
          <p:cNvPr id="948" name="Google Shape;948;p140"/>
          <p:cNvSpPr/>
          <p:nvPr/>
        </p:nvSpPr>
        <p:spPr>
          <a:xfrm>
            <a:off x="202525" y="1135200"/>
            <a:ext cx="8044200" cy="1135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100">
                <a:solidFill>
                  <a:schemeClr val="dk2"/>
                </a:solidFill>
                <a:latin typeface="Playfair Display"/>
                <a:ea typeface="Playfair Display"/>
                <a:cs typeface="Playfair Display"/>
                <a:sym typeface="Playfair Display"/>
              </a:rPr>
              <a:t>2.Je voudrais aussi un poulet,Est-ce que c’est frais?</a:t>
            </a:r>
            <a:endParaRPr sz="2100">
              <a:solidFill>
                <a:schemeClr val="dk2"/>
              </a:solidFill>
              <a:latin typeface="Playfair Display"/>
              <a:ea typeface="Playfair Display"/>
              <a:cs typeface="Playfair Display"/>
              <a:sym typeface="Playfair Display"/>
            </a:endParaRPr>
          </a:p>
        </p:txBody>
      </p:sp>
      <p:sp>
        <p:nvSpPr>
          <p:cNvPr id="949" name="Google Shape;949;p140"/>
          <p:cNvSpPr/>
          <p:nvPr/>
        </p:nvSpPr>
        <p:spPr>
          <a:xfrm>
            <a:off x="202525" y="2270400"/>
            <a:ext cx="8044200" cy="926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100">
                <a:solidFill>
                  <a:schemeClr val="dk2"/>
                </a:solidFill>
                <a:latin typeface="Playfair Display"/>
                <a:ea typeface="Playfair Display"/>
                <a:cs typeface="Playfair Display"/>
                <a:sym typeface="Playfair Display"/>
              </a:rPr>
              <a:t>3.Est-ce que vous vendez des saucisses?</a:t>
            </a:r>
            <a:endParaRPr/>
          </a:p>
        </p:txBody>
      </p:sp>
      <p:sp>
        <p:nvSpPr>
          <p:cNvPr id="950" name="Google Shape;950;p140"/>
          <p:cNvSpPr/>
          <p:nvPr/>
        </p:nvSpPr>
        <p:spPr>
          <a:xfrm>
            <a:off x="202525" y="3196800"/>
            <a:ext cx="8044200" cy="926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100">
                <a:solidFill>
                  <a:schemeClr val="dk2"/>
                </a:solidFill>
                <a:latin typeface="Playfair Display"/>
                <a:ea typeface="Playfair Display"/>
                <a:cs typeface="Playfair Display"/>
                <a:sym typeface="Playfair Display"/>
              </a:rPr>
              <a:t>4.Combien ça coûte?</a:t>
            </a:r>
            <a:endParaRPr sz="2100">
              <a:solidFill>
                <a:schemeClr val="dk2"/>
              </a:solidFill>
              <a:latin typeface="Playfair Display"/>
              <a:ea typeface="Playfair Display"/>
              <a:cs typeface="Playfair Display"/>
              <a:sym typeface="Playfair Display"/>
            </a:endParaRPr>
          </a:p>
        </p:txBody>
      </p:sp>
      <p:sp>
        <p:nvSpPr>
          <p:cNvPr id="951" name="Google Shape;951;p140"/>
          <p:cNvSpPr/>
          <p:nvPr/>
        </p:nvSpPr>
        <p:spPr>
          <a:xfrm>
            <a:off x="202525" y="0"/>
            <a:ext cx="8044200" cy="1135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2"/>
              </a:buClr>
              <a:buSzPts val="1100"/>
              <a:buFont typeface="Arial"/>
              <a:buNone/>
            </a:pPr>
            <a:r>
              <a:rPr lang="en" sz="2100" dirty="0">
                <a:solidFill>
                  <a:schemeClr val="dk2"/>
                </a:solidFill>
                <a:latin typeface="Playfair Display"/>
                <a:ea typeface="Playfair Display"/>
                <a:cs typeface="Playfair Display"/>
                <a:sym typeface="Playfair Display"/>
              </a:rPr>
              <a:t>1.Bonjour monsieur,je voudrais  cinq kilos de viande s’il vous plaît?</a:t>
            </a:r>
            <a:endParaRPr sz="2100" dirty="0">
              <a:solidFill>
                <a:schemeClr val="dk2"/>
              </a:solidFill>
              <a:latin typeface="Playfair Display"/>
              <a:ea typeface="Playfair Display"/>
              <a:cs typeface="Playfair Display"/>
              <a:sym typeface="Playfair Displ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947"/>
                                        </p:tgtEl>
                                        <p:attrNameLst>
                                          <p:attrName>ppt_w</p:attrName>
                                        </p:attrNameLst>
                                      </p:cBhvr>
                                      <p:tavLst>
                                        <p:tav tm="0">
                                          <p:val>
                                            <p:strVal val="#ppt_w"/>
                                          </p:val>
                                        </p:tav>
                                        <p:tav tm="100000">
                                          <p:val>
                                            <p:strVal val="0"/>
                                          </p:val>
                                        </p:tav>
                                      </p:tavLst>
                                    </p:anim>
                                    <p:anim calcmode="lin" valueType="num">
                                      <p:cBhvr additive="base">
                                        <p:cTn id="7" dur="1000"/>
                                        <p:tgtEl>
                                          <p:spTgt spid="947"/>
                                        </p:tgtEl>
                                        <p:attrNameLst>
                                          <p:attrName>ppt_h</p:attrName>
                                        </p:attrNameLst>
                                      </p:cBhvr>
                                      <p:tavLst>
                                        <p:tav tm="0">
                                          <p:val>
                                            <p:strVal val="#ppt_h"/>
                                          </p:val>
                                        </p:tav>
                                        <p:tav tm="100000">
                                          <p:val>
                                            <p:strVal val="0"/>
                                          </p:val>
                                        </p:tav>
                                      </p:tavLst>
                                    </p:anim>
                                    <p:set>
                                      <p:cBhvr>
                                        <p:cTn id="8" dur="1" fill="hold">
                                          <p:stCondLst>
                                            <p:cond delay="1000"/>
                                          </p:stCondLst>
                                        </p:cTn>
                                        <p:tgtEl>
                                          <p:spTgt spid="94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51"/>
                                        </p:tgtEl>
                                        <p:attrNameLst>
                                          <p:attrName>style.visibility</p:attrName>
                                        </p:attrNameLst>
                                      </p:cBhvr>
                                      <p:to>
                                        <p:strVal val="visible"/>
                                      </p:to>
                                    </p:set>
                                    <p:animEffect transition="in" filter="fade">
                                      <p:cBhvr>
                                        <p:cTn id="13" dur="1000"/>
                                        <p:tgtEl>
                                          <p:spTgt spid="951"/>
                                        </p:tgtEl>
                                      </p:cBhvr>
                                    </p:animEffect>
                                    <p:anim calcmode="lin" valueType="num">
                                      <p:cBhvr>
                                        <p:cTn id="14" dur="1000" fill="hold"/>
                                        <p:tgtEl>
                                          <p:spTgt spid="951"/>
                                        </p:tgtEl>
                                        <p:attrNameLst>
                                          <p:attrName>ppt_x</p:attrName>
                                        </p:attrNameLst>
                                      </p:cBhvr>
                                      <p:tavLst>
                                        <p:tav tm="0">
                                          <p:val>
                                            <p:strVal val="#ppt_x"/>
                                          </p:val>
                                        </p:tav>
                                        <p:tav tm="100000">
                                          <p:val>
                                            <p:strVal val="#ppt_x"/>
                                          </p:val>
                                        </p:tav>
                                      </p:tavLst>
                                    </p:anim>
                                    <p:anim calcmode="lin" valueType="num">
                                      <p:cBhvr>
                                        <p:cTn id="15" dur="1000" fill="hold"/>
                                        <p:tgtEl>
                                          <p:spTgt spid="95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48"/>
                                        </p:tgtEl>
                                        <p:attrNameLst>
                                          <p:attrName>style.visibility</p:attrName>
                                        </p:attrNameLst>
                                      </p:cBhvr>
                                      <p:to>
                                        <p:strVal val="visible"/>
                                      </p:to>
                                    </p:set>
                                    <p:animEffect transition="in" filter="fade">
                                      <p:cBhvr>
                                        <p:cTn id="20" dur="1000"/>
                                        <p:tgtEl>
                                          <p:spTgt spid="948"/>
                                        </p:tgtEl>
                                      </p:cBhvr>
                                    </p:animEffect>
                                    <p:anim calcmode="lin" valueType="num">
                                      <p:cBhvr>
                                        <p:cTn id="21" dur="1000" fill="hold"/>
                                        <p:tgtEl>
                                          <p:spTgt spid="948"/>
                                        </p:tgtEl>
                                        <p:attrNameLst>
                                          <p:attrName>ppt_x</p:attrName>
                                        </p:attrNameLst>
                                      </p:cBhvr>
                                      <p:tavLst>
                                        <p:tav tm="0">
                                          <p:val>
                                            <p:strVal val="#ppt_x"/>
                                          </p:val>
                                        </p:tav>
                                        <p:tav tm="100000">
                                          <p:val>
                                            <p:strVal val="#ppt_x"/>
                                          </p:val>
                                        </p:tav>
                                      </p:tavLst>
                                    </p:anim>
                                    <p:anim calcmode="lin" valueType="num">
                                      <p:cBhvr>
                                        <p:cTn id="22" dur="1000" fill="hold"/>
                                        <p:tgtEl>
                                          <p:spTgt spid="94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949"/>
                                        </p:tgtEl>
                                        <p:attrNameLst>
                                          <p:attrName>style.visibility</p:attrName>
                                        </p:attrNameLst>
                                      </p:cBhvr>
                                      <p:to>
                                        <p:strVal val="visible"/>
                                      </p:to>
                                    </p:set>
                                    <p:animEffect transition="in" filter="fade">
                                      <p:cBhvr>
                                        <p:cTn id="27" dur="1000"/>
                                        <p:tgtEl>
                                          <p:spTgt spid="949"/>
                                        </p:tgtEl>
                                      </p:cBhvr>
                                    </p:animEffect>
                                    <p:anim calcmode="lin" valueType="num">
                                      <p:cBhvr>
                                        <p:cTn id="28" dur="1000" fill="hold"/>
                                        <p:tgtEl>
                                          <p:spTgt spid="949"/>
                                        </p:tgtEl>
                                        <p:attrNameLst>
                                          <p:attrName>ppt_x</p:attrName>
                                        </p:attrNameLst>
                                      </p:cBhvr>
                                      <p:tavLst>
                                        <p:tav tm="0">
                                          <p:val>
                                            <p:strVal val="#ppt_x"/>
                                          </p:val>
                                        </p:tav>
                                        <p:tav tm="100000">
                                          <p:val>
                                            <p:strVal val="#ppt_x"/>
                                          </p:val>
                                        </p:tav>
                                      </p:tavLst>
                                    </p:anim>
                                    <p:anim calcmode="lin" valueType="num">
                                      <p:cBhvr>
                                        <p:cTn id="29" dur="1000" fill="hold"/>
                                        <p:tgtEl>
                                          <p:spTgt spid="94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950"/>
                                        </p:tgtEl>
                                        <p:attrNameLst>
                                          <p:attrName>style.visibility</p:attrName>
                                        </p:attrNameLst>
                                      </p:cBhvr>
                                      <p:to>
                                        <p:strVal val="visible"/>
                                      </p:to>
                                    </p:set>
                                    <p:animEffect transition="in" filter="fade">
                                      <p:cBhvr>
                                        <p:cTn id="34" dur="1000"/>
                                        <p:tgtEl>
                                          <p:spTgt spid="950"/>
                                        </p:tgtEl>
                                      </p:cBhvr>
                                    </p:animEffect>
                                    <p:anim calcmode="lin" valueType="num">
                                      <p:cBhvr>
                                        <p:cTn id="35" dur="1000" fill="hold"/>
                                        <p:tgtEl>
                                          <p:spTgt spid="950"/>
                                        </p:tgtEl>
                                        <p:attrNameLst>
                                          <p:attrName>ppt_x</p:attrName>
                                        </p:attrNameLst>
                                      </p:cBhvr>
                                      <p:tavLst>
                                        <p:tav tm="0">
                                          <p:val>
                                            <p:strVal val="#ppt_x"/>
                                          </p:val>
                                        </p:tav>
                                        <p:tav tm="100000">
                                          <p:val>
                                            <p:strVal val="#ppt_x"/>
                                          </p:val>
                                        </p:tav>
                                      </p:tavLst>
                                    </p:anim>
                                    <p:anim calcmode="lin" valueType="num">
                                      <p:cBhvr>
                                        <p:cTn id="36" dur="1000" fill="hold"/>
                                        <p:tgtEl>
                                          <p:spTgt spid="9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8" grpId="0" animBg="1"/>
      <p:bldP spid="949" grpId="0" animBg="1"/>
      <p:bldP spid="950" grpId="0" animBg="1"/>
      <p:bldP spid="95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16798-0826-48FD-96C1-748561A27DE9}"/>
              </a:ext>
            </a:extLst>
          </p:cNvPr>
          <p:cNvSpPr>
            <a:spLocks noGrp="1"/>
          </p:cNvSpPr>
          <p:nvPr>
            <p:ph type="title"/>
          </p:nvPr>
        </p:nvSpPr>
        <p:spPr>
          <a:xfrm>
            <a:off x="490249" y="526350"/>
            <a:ext cx="6303955" cy="4090800"/>
          </a:xfrm>
        </p:spPr>
        <p:txBody>
          <a:bodyPr>
            <a:normAutofit/>
          </a:bodyPr>
          <a:lstStyle/>
          <a:p>
            <a:pPr algn="ctr"/>
            <a:r>
              <a:rPr lang="en-GB" sz="9600" b="1" dirty="0">
                <a:solidFill>
                  <a:schemeClr val="bg2"/>
                </a:solidFill>
              </a:rPr>
              <a:t>1</a:t>
            </a:r>
            <a:endParaRPr lang="en-US" sz="9600" b="1" dirty="0">
              <a:solidFill>
                <a:schemeClr val="bg2"/>
              </a:solidFill>
            </a:endParaRPr>
          </a:p>
        </p:txBody>
      </p:sp>
    </p:spTree>
    <p:extLst>
      <p:ext uri="{BB962C8B-B14F-4D97-AF65-F5344CB8AC3E}">
        <p14:creationId xmlns:p14="http://schemas.microsoft.com/office/powerpoint/2010/main" val="155567400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sp>
        <p:nvSpPr>
          <p:cNvPr id="956" name="Google Shape;956;p141"/>
          <p:cNvSpPr txBox="1"/>
          <p:nvPr/>
        </p:nvSpPr>
        <p:spPr>
          <a:xfrm>
            <a:off x="0" y="0"/>
            <a:ext cx="30000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2000" b="1">
                <a:solidFill>
                  <a:schemeClr val="dk2"/>
                </a:solidFill>
                <a:latin typeface="Comic Sans MS"/>
                <a:ea typeface="Comic Sans MS"/>
                <a:cs typeface="Comic Sans MS"/>
                <a:sym typeface="Comic Sans MS"/>
              </a:rPr>
              <a:t>Situation 12 :</a:t>
            </a:r>
            <a:endParaRPr sz="2000" b="1">
              <a:solidFill>
                <a:schemeClr val="dk2"/>
              </a:solidFill>
              <a:latin typeface="Comic Sans MS"/>
              <a:ea typeface="Comic Sans MS"/>
              <a:cs typeface="Comic Sans MS"/>
              <a:sym typeface="Comic Sans MS"/>
            </a:endParaRPr>
          </a:p>
        </p:txBody>
      </p:sp>
      <p:pic>
        <p:nvPicPr>
          <p:cNvPr id="957" name="Google Shape;957;p141"/>
          <p:cNvPicPr preferRelativeResize="0"/>
          <p:nvPr/>
        </p:nvPicPr>
        <p:blipFill>
          <a:blip r:embed="rId3">
            <a:alphaModFix/>
          </a:blip>
          <a:stretch>
            <a:fillRect/>
          </a:stretch>
        </p:blipFill>
        <p:spPr>
          <a:xfrm>
            <a:off x="152400" y="552600"/>
            <a:ext cx="8839201" cy="3359653"/>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962" name="Google Shape;962;p142"/>
          <p:cNvSpPr txBox="1">
            <a:spLocks noGrp="1"/>
          </p:cNvSpPr>
          <p:nvPr>
            <p:ph type="title"/>
          </p:nvPr>
        </p:nvSpPr>
        <p:spPr>
          <a:xfrm>
            <a:off x="283100" y="712150"/>
            <a:ext cx="8631600" cy="1342500"/>
          </a:xfrm>
          <a:prstGeom prst="rect">
            <a:avLst/>
          </a:prstGeom>
        </p:spPr>
        <p:txBody>
          <a:bodyPr spcFirstLastPara="1" wrap="square" lIns="91425" tIns="91425" rIns="91425" bIns="91425" anchor="t" anchorCtr="0">
            <a:normAutofit/>
          </a:bodyPr>
          <a:lstStyle/>
          <a:p>
            <a:pPr marL="0" lvl="0" indent="0" algn="l" rtl="0">
              <a:lnSpc>
                <a:spcPct val="115000"/>
              </a:lnSpc>
              <a:spcBef>
                <a:spcPts val="1200"/>
              </a:spcBef>
              <a:spcAft>
                <a:spcPts val="0"/>
              </a:spcAft>
              <a:buClr>
                <a:schemeClr val="dk2"/>
              </a:buClr>
              <a:buSzPct val="30555"/>
              <a:buFont typeface="Arial"/>
              <a:buNone/>
            </a:pPr>
            <a:r>
              <a:rPr lang="en" sz="3600" b="0">
                <a:latin typeface="Comic Sans MS"/>
                <a:ea typeface="Comic Sans MS"/>
                <a:cs typeface="Comic Sans MS"/>
                <a:sym typeface="Comic Sans MS"/>
              </a:rPr>
              <a:t> </a:t>
            </a:r>
            <a:endParaRPr sz="3600" b="0">
              <a:latin typeface="Comic Sans MS"/>
              <a:ea typeface="Comic Sans MS"/>
              <a:cs typeface="Comic Sans MS"/>
              <a:sym typeface="Comic Sans MS"/>
            </a:endParaRPr>
          </a:p>
          <a:p>
            <a:pPr marL="0" lvl="0" indent="0" algn="l" rtl="0">
              <a:spcBef>
                <a:spcPts val="1200"/>
              </a:spcBef>
              <a:spcAft>
                <a:spcPts val="0"/>
              </a:spcAft>
              <a:buNone/>
            </a:pPr>
            <a:endParaRPr/>
          </a:p>
        </p:txBody>
      </p:sp>
      <p:sp>
        <p:nvSpPr>
          <p:cNvPr id="963" name="Google Shape;963;p142"/>
          <p:cNvSpPr/>
          <p:nvPr/>
        </p:nvSpPr>
        <p:spPr>
          <a:xfrm>
            <a:off x="202525" y="1135200"/>
            <a:ext cx="8044200" cy="1135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100" dirty="0">
                <a:solidFill>
                  <a:schemeClr val="dk2"/>
                </a:solidFill>
                <a:latin typeface="Playfair Display"/>
                <a:ea typeface="Playfair Display"/>
                <a:cs typeface="Playfair Display"/>
                <a:sym typeface="Playfair Display"/>
              </a:rPr>
              <a:t>2.Le menu s’il vous plaît.</a:t>
            </a:r>
            <a:endParaRPr sz="2100" dirty="0">
              <a:solidFill>
                <a:schemeClr val="dk2"/>
              </a:solidFill>
              <a:latin typeface="Playfair Display"/>
              <a:ea typeface="Playfair Display"/>
              <a:cs typeface="Playfair Display"/>
              <a:sym typeface="Playfair Display"/>
            </a:endParaRPr>
          </a:p>
        </p:txBody>
      </p:sp>
      <p:sp>
        <p:nvSpPr>
          <p:cNvPr id="964" name="Google Shape;964;p142"/>
          <p:cNvSpPr/>
          <p:nvPr/>
        </p:nvSpPr>
        <p:spPr>
          <a:xfrm>
            <a:off x="202525" y="2270400"/>
            <a:ext cx="8044200" cy="926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100">
                <a:solidFill>
                  <a:schemeClr val="dk2"/>
                </a:solidFill>
                <a:latin typeface="Playfair Display"/>
                <a:ea typeface="Playfair Display"/>
                <a:cs typeface="Playfair Display"/>
                <a:sym typeface="Playfair Display"/>
              </a:rPr>
              <a:t>3.Quel est le plat du jour?</a:t>
            </a:r>
            <a:endParaRPr sz="2100">
              <a:solidFill>
                <a:schemeClr val="dk2"/>
              </a:solidFill>
              <a:latin typeface="Playfair Display"/>
              <a:ea typeface="Playfair Display"/>
              <a:cs typeface="Playfair Display"/>
              <a:sym typeface="Playfair Display"/>
            </a:endParaRPr>
          </a:p>
        </p:txBody>
      </p:sp>
      <p:sp>
        <p:nvSpPr>
          <p:cNvPr id="965" name="Google Shape;965;p142"/>
          <p:cNvSpPr/>
          <p:nvPr/>
        </p:nvSpPr>
        <p:spPr>
          <a:xfrm>
            <a:off x="202525" y="3196800"/>
            <a:ext cx="8044200" cy="926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100">
                <a:solidFill>
                  <a:schemeClr val="dk2"/>
                </a:solidFill>
                <a:latin typeface="Playfair Display"/>
                <a:ea typeface="Playfair Display"/>
                <a:cs typeface="Playfair Display"/>
                <a:sym typeface="Playfair Display"/>
              </a:rPr>
              <a:t>4.Est-ce que vous servez du vin?</a:t>
            </a:r>
            <a:endParaRPr sz="2100">
              <a:solidFill>
                <a:schemeClr val="dk2"/>
              </a:solidFill>
              <a:latin typeface="Playfair Display"/>
              <a:ea typeface="Playfair Display"/>
              <a:cs typeface="Playfair Display"/>
              <a:sym typeface="Playfair Display"/>
            </a:endParaRPr>
          </a:p>
        </p:txBody>
      </p:sp>
      <p:sp>
        <p:nvSpPr>
          <p:cNvPr id="966" name="Google Shape;966;p142"/>
          <p:cNvSpPr/>
          <p:nvPr/>
        </p:nvSpPr>
        <p:spPr>
          <a:xfrm>
            <a:off x="202525" y="0"/>
            <a:ext cx="8044200" cy="1135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100" dirty="0">
                <a:solidFill>
                  <a:schemeClr val="dk2"/>
                </a:solidFill>
                <a:latin typeface="Playfair Display"/>
                <a:ea typeface="Playfair Display"/>
                <a:cs typeface="Playfair Display"/>
                <a:sym typeface="Playfair Display"/>
              </a:rPr>
              <a:t>1. Une table pour deux personnes s’il vous plaît ou bien il fallait réserver?</a:t>
            </a:r>
            <a:endParaRPr sz="2100" dirty="0">
              <a:solidFill>
                <a:schemeClr val="dk2"/>
              </a:solidFill>
              <a:latin typeface="Playfair Display"/>
              <a:ea typeface="Playfair Display"/>
              <a:cs typeface="Playfair Display"/>
              <a:sym typeface="Playfair Display"/>
            </a:endParaRPr>
          </a:p>
        </p:txBody>
      </p:sp>
      <p:sp>
        <p:nvSpPr>
          <p:cNvPr id="967" name="Google Shape;967;p142"/>
          <p:cNvSpPr/>
          <p:nvPr/>
        </p:nvSpPr>
        <p:spPr>
          <a:xfrm>
            <a:off x="202525" y="4123200"/>
            <a:ext cx="8044200" cy="926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100">
                <a:solidFill>
                  <a:schemeClr val="dk2"/>
                </a:solidFill>
                <a:latin typeface="Playfair Display"/>
                <a:ea typeface="Playfair Display"/>
                <a:cs typeface="Playfair Display"/>
                <a:sym typeface="Playfair Display"/>
              </a:rPr>
              <a:t>5.Est-ce qu’il y a des frites avec le plat principal?</a:t>
            </a:r>
            <a:endParaRPr sz="2100">
              <a:solidFill>
                <a:schemeClr val="dk2"/>
              </a:solidFill>
              <a:latin typeface="Playfair Display"/>
              <a:ea typeface="Playfair Display"/>
              <a:cs typeface="Playfair Display"/>
              <a:sym typeface="Playfair Displ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962"/>
                                        </p:tgtEl>
                                        <p:attrNameLst>
                                          <p:attrName>ppt_w</p:attrName>
                                        </p:attrNameLst>
                                      </p:cBhvr>
                                      <p:tavLst>
                                        <p:tav tm="0">
                                          <p:val>
                                            <p:strVal val="#ppt_w"/>
                                          </p:val>
                                        </p:tav>
                                        <p:tav tm="100000">
                                          <p:val>
                                            <p:strVal val="0"/>
                                          </p:val>
                                        </p:tav>
                                      </p:tavLst>
                                    </p:anim>
                                    <p:anim calcmode="lin" valueType="num">
                                      <p:cBhvr additive="base">
                                        <p:cTn id="7" dur="1000"/>
                                        <p:tgtEl>
                                          <p:spTgt spid="962"/>
                                        </p:tgtEl>
                                        <p:attrNameLst>
                                          <p:attrName>ppt_h</p:attrName>
                                        </p:attrNameLst>
                                      </p:cBhvr>
                                      <p:tavLst>
                                        <p:tav tm="0">
                                          <p:val>
                                            <p:strVal val="#ppt_h"/>
                                          </p:val>
                                        </p:tav>
                                        <p:tav tm="100000">
                                          <p:val>
                                            <p:strVal val="0"/>
                                          </p:val>
                                        </p:tav>
                                      </p:tavLst>
                                    </p:anim>
                                    <p:set>
                                      <p:cBhvr>
                                        <p:cTn id="8" dur="1" fill="hold">
                                          <p:stCondLst>
                                            <p:cond delay="1000"/>
                                          </p:stCondLst>
                                        </p:cTn>
                                        <p:tgtEl>
                                          <p:spTgt spid="96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66"/>
                                        </p:tgtEl>
                                        <p:attrNameLst>
                                          <p:attrName>style.visibility</p:attrName>
                                        </p:attrNameLst>
                                      </p:cBhvr>
                                      <p:to>
                                        <p:strVal val="visible"/>
                                      </p:to>
                                    </p:set>
                                    <p:animEffect transition="in" filter="fade">
                                      <p:cBhvr>
                                        <p:cTn id="13" dur="1000"/>
                                        <p:tgtEl>
                                          <p:spTgt spid="966"/>
                                        </p:tgtEl>
                                      </p:cBhvr>
                                    </p:animEffect>
                                    <p:anim calcmode="lin" valueType="num">
                                      <p:cBhvr>
                                        <p:cTn id="14" dur="1000" fill="hold"/>
                                        <p:tgtEl>
                                          <p:spTgt spid="966"/>
                                        </p:tgtEl>
                                        <p:attrNameLst>
                                          <p:attrName>ppt_x</p:attrName>
                                        </p:attrNameLst>
                                      </p:cBhvr>
                                      <p:tavLst>
                                        <p:tav tm="0">
                                          <p:val>
                                            <p:strVal val="#ppt_x"/>
                                          </p:val>
                                        </p:tav>
                                        <p:tav tm="100000">
                                          <p:val>
                                            <p:strVal val="#ppt_x"/>
                                          </p:val>
                                        </p:tav>
                                      </p:tavLst>
                                    </p:anim>
                                    <p:anim calcmode="lin" valueType="num">
                                      <p:cBhvr>
                                        <p:cTn id="15" dur="1000" fill="hold"/>
                                        <p:tgtEl>
                                          <p:spTgt spid="96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63"/>
                                        </p:tgtEl>
                                        <p:attrNameLst>
                                          <p:attrName>style.visibility</p:attrName>
                                        </p:attrNameLst>
                                      </p:cBhvr>
                                      <p:to>
                                        <p:strVal val="visible"/>
                                      </p:to>
                                    </p:set>
                                    <p:animEffect transition="in" filter="fade">
                                      <p:cBhvr>
                                        <p:cTn id="20" dur="1000"/>
                                        <p:tgtEl>
                                          <p:spTgt spid="963"/>
                                        </p:tgtEl>
                                      </p:cBhvr>
                                    </p:animEffect>
                                    <p:anim calcmode="lin" valueType="num">
                                      <p:cBhvr>
                                        <p:cTn id="21" dur="1000" fill="hold"/>
                                        <p:tgtEl>
                                          <p:spTgt spid="963"/>
                                        </p:tgtEl>
                                        <p:attrNameLst>
                                          <p:attrName>ppt_x</p:attrName>
                                        </p:attrNameLst>
                                      </p:cBhvr>
                                      <p:tavLst>
                                        <p:tav tm="0">
                                          <p:val>
                                            <p:strVal val="#ppt_x"/>
                                          </p:val>
                                        </p:tav>
                                        <p:tav tm="100000">
                                          <p:val>
                                            <p:strVal val="#ppt_x"/>
                                          </p:val>
                                        </p:tav>
                                      </p:tavLst>
                                    </p:anim>
                                    <p:anim calcmode="lin" valueType="num">
                                      <p:cBhvr>
                                        <p:cTn id="22" dur="1000" fill="hold"/>
                                        <p:tgtEl>
                                          <p:spTgt spid="96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964"/>
                                        </p:tgtEl>
                                        <p:attrNameLst>
                                          <p:attrName>style.visibility</p:attrName>
                                        </p:attrNameLst>
                                      </p:cBhvr>
                                      <p:to>
                                        <p:strVal val="visible"/>
                                      </p:to>
                                    </p:set>
                                    <p:animEffect transition="in" filter="fade">
                                      <p:cBhvr>
                                        <p:cTn id="27" dur="1000"/>
                                        <p:tgtEl>
                                          <p:spTgt spid="964"/>
                                        </p:tgtEl>
                                      </p:cBhvr>
                                    </p:animEffect>
                                    <p:anim calcmode="lin" valueType="num">
                                      <p:cBhvr>
                                        <p:cTn id="28" dur="1000" fill="hold"/>
                                        <p:tgtEl>
                                          <p:spTgt spid="964"/>
                                        </p:tgtEl>
                                        <p:attrNameLst>
                                          <p:attrName>ppt_x</p:attrName>
                                        </p:attrNameLst>
                                      </p:cBhvr>
                                      <p:tavLst>
                                        <p:tav tm="0">
                                          <p:val>
                                            <p:strVal val="#ppt_x"/>
                                          </p:val>
                                        </p:tav>
                                        <p:tav tm="100000">
                                          <p:val>
                                            <p:strVal val="#ppt_x"/>
                                          </p:val>
                                        </p:tav>
                                      </p:tavLst>
                                    </p:anim>
                                    <p:anim calcmode="lin" valueType="num">
                                      <p:cBhvr>
                                        <p:cTn id="29" dur="1000" fill="hold"/>
                                        <p:tgtEl>
                                          <p:spTgt spid="96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965"/>
                                        </p:tgtEl>
                                        <p:attrNameLst>
                                          <p:attrName>style.visibility</p:attrName>
                                        </p:attrNameLst>
                                      </p:cBhvr>
                                      <p:to>
                                        <p:strVal val="visible"/>
                                      </p:to>
                                    </p:set>
                                    <p:animEffect transition="in" filter="fade">
                                      <p:cBhvr>
                                        <p:cTn id="34" dur="1000"/>
                                        <p:tgtEl>
                                          <p:spTgt spid="965"/>
                                        </p:tgtEl>
                                      </p:cBhvr>
                                    </p:animEffect>
                                    <p:anim calcmode="lin" valueType="num">
                                      <p:cBhvr>
                                        <p:cTn id="35" dur="1000" fill="hold"/>
                                        <p:tgtEl>
                                          <p:spTgt spid="965"/>
                                        </p:tgtEl>
                                        <p:attrNameLst>
                                          <p:attrName>ppt_x</p:attrName>
                                        </p:attrNameLst>
                                      </p:cBhvr>
                                      <p:tavLst>
                                        <p:tav tm="0">
                                          <p:val>
                                            <p:strVal val="#ppt_x"/>
                                          </p:val>
                                        </p:tav>
                                        <p:tav tm="100000">
                                          <p:val>
                                            <p:strVal val="#ppt_x"/>
                                          </p:val>
                                        </p:tav>
                                      </p:tavLst>
                                    </p:anim>
                                    <p:anim calcmode="lin" valueType="num">
                                      <p:cBhvr>
                                        <p:cTn id="36" dur="1000" fill="hold"/>
                                        <p:tgtEl>
                                          <p:spTgt spid="96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967"/>
                                        </p:tgtEl>
                                        <p:attrNameLst>
                                          <p:attrName>style.visibility</p:attrName>
                                        </p:attrNameLst>
                                      </p:cBhvr>
                                      <p:to>
                                        <p:strVal val="visible"/>
                                      </p:to>
                                    </p:set>
                                    <p:animEffect transition="in" filter="fade">
                                      <p:cBhvr>
                                        <p:cTn id="41" dur="1000"/>
                                        <p:tgtEl>
                                          <p:spTgt spid="967"/>
                                        </p:tgtEl>
                                      </p:cBhvr>
                                    </p:animEffect>
                                    <p:anim calcmode="lin" valueType="num">
                                      <p:cBhvr>
                                        <p:cTn id="42" dur="1000" fill="hold"/>
                                        <p:tgtEl>
                                          <p:spTgt spid="967"/>
                                        </p:tgtEl>
                                        <p:attrNameLst>
                                          <p:attrName>ppt_x</p:attrName>
                                        </p:attrNameLst>
                                      </p:cBhvr>
                                      <p:tavLst>
                                        <p:tav tm="0">
                                          <p:val>
                                            <p:strVal val="#ppt_x"/>
                                          </p:val>
                                        </p:tav>
                                        <p:tav tm="100000">
                                          <p:val>
                                            <p:strVal val="#ppt_x"/>
                                          </p:val>
                                        </p:tav>
                                      </p:tavLst>
                                    </p:anim>
                                    <p:anim calcmode="lin" valueType="num">
                                      <p:cBhvr>
                                        <p:cTn id="43" dur="1000" fill="hold"/>
                                        <p:tgtEl>
                                          <p:spTgt spid="9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3" grpId="0" animBg="1"/>
      <p:bldP spid="964" grpId="0" animBg="1"/>
      <p:bldP spid="965" grpId="0" animBg="1"/>
      <p:bldP spid="966" grpId="0" animBg="1"/>
      <p:bldP spid="96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6"/>
          <p:cNvSpPr txBox="1"/>
          <p:nvPr/>
        </p:nvSpPr>
        <p:spPr>
          <a:xfrm>
            <a:off x="283100" y="4654975"/>
            <a:ext cx="6244200" cy="257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chemeClr val="lt1"/>
                </a:solidFill>
                <a:latin typeface="Lato"/>
                <a:ea typeface="Lato"/>
                <a:cs typeface="Lato"/>
                <a:sym typeface="Lato"/>
              </a:rPr>
              <a:t>Source: </a:t>
            </a:r>
            <a:r>
              <a:rPr lang="en" sz="1200" u="sng">
                <a:solidFill>
                  <a:schemeClr val="accent5"/>
                </a:solidFill>
                <a:latin typeface="Lato"/>
                <a:ea typeface="Lato"/>
                <a:cs typeface="Lato"/>
                <a:sym typeface="Lato"/>
                <a:hlinkClick r:id="rId3">
                  <a:extLst>
                    <a:ext uri="{A12FA001-AC4F-418D-AE19-62706E023703}">
                      <ahyp:hlinkClr xmlns:ahyp="http://schemas.microsoft.com/office/drawing/2018/hyperlinkcolor" val="tx"/>
                    </a:ext>
                  </a:extLst>
                </a:hlinkClick>
              </a:rPr>
              <a:t>theguardian.com</a:t>
            </a:r>
            <a:endParaRPr sz="1200">
              <a:solidFill>
                <a:schemeClr val="accent5"/>
              </a:solidFill>
              <a:latin typeface="Lato"/>
              <a:ea typeface="Lato"/>
              <a:cs typeface="Lato"/>
              <a:sym typeface="Lato"/>
            </a:endParaRPr>
          </a:p>
        </p:txBody>
      </p:sp>
      <p:pic>
        <p:nvPicPr>
          <p:cNvPr id="162" name="Google Shape;162;p26"/>
          <p:cNvPicPr preferRelativeResize="0"/>
          <p:nvPr/>
        </p:nvPicPr>
        <p:blipFill>
          <a:blip r:embed="rId4">
            <a:alphaModFix/>
          </a:blip>
          <a:stretch>
            <a:fillRect/>
          </a:stretch>
        </p:blipFill>
        <p:spPr>
          <a:xfrm>
            <a:off x="152400" y="152400"/>
            <a:ext cx="8839201" cy="2520075"/>
          </a:xfrm>
          <a:prstGeom prst="rect">
            <a:avLst/>
          </a:prstGeom>
          <a:noFill/>
          <a:ln>
            <a:noFill/>
          </a:ln>
        </p:spPr>
      </p:pic>
      <p:pic>
        <p:nvPicPr>
          <p:cNvPr id="163" name="Google Shape;163;p26"/>
          <p:cNvPicPr preferRelativeResize="0"/>
          <p:nvPr/>
        </p:nvPicPr>
        <p:blipFill>
          <a:blip r:embed="rId5">
            <a:alphaModFix/>
          </a:blip>
          <a:stretch>
            <a:fillRect/>
          </a:stretch>
        </p:blipFill>
        <p:spPr>
          <a:xfrm>
            <a:off x="152400" y="2824875"/>
            <a:ext cx="8737924" cy="22246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67"/>
        <p:cNvGrpSpPr/>
        <p:nvPr/>
      </p:nvGrpSpPr>
      <p:grpSpPr>
        <a:xfrm>
          <a:off x="0" y="0"/>
          <a:ext cx="0" cy="0"/>
          <a:chOff x="0" y="0"/>
          <a:chExt cx="0" cy="0"/>
        </a:xfrm>
      </p:grpSpPr>
      <p:pic>
        <p:nvPicPr>
          <p:cNvPr id="168" name="Google Shape;168;p27"/>
          <p:cNvPicPr preferRelativeResize="0"/>
          <p:nvPr/>
        </p:nvPicPr>
        <p:blipFill>
          <a:blip r:embed="rId3">
            <a:alphaModFix/>
          </a:blip>
          <a:stretch>
            <a:fillRect/>
          </a:stretch>
        </p:blipFill>
        <p:spPr>
          <a:xfrm>
            <a:off x="2578475" y="322325"/>
            <a:ext cx="4069125" cy="3276775"/>
          </a:xfrm>
          <a:prstGeom prst="rect">
            <a:avLst/>
          </a:prstGeom>
          <a:noFill/>
          <a:ln>
            <a:noFill/>
          </a:ln>
        </p:spPr>
      </p:pic>
      <p:sp>
        <p:nvSpPr>
          <p:cNvPr id="169" name="Google Shape;169;p27"/>
          <p:cNvSpPr/>
          <p:nvPr/>
        </p:nvSpPr>
        <p:spPr>
          <a:xfrm>
            <a:off x="1369800" y="3545400"/>
            <a:ext cx="7238400" cy="1598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400">
                <a:solidFill>
                  <a:schemeClr val="dk2"/>
                </a:solidFill>
              </a:rPr>
              <a:t>I</a:t>
            </a:r>
            <a:r>
              <a:rPr lang="en" sz="2400" b="1">
                <a:solidFill>
                  <a:schemeClr val="dk2"/>
                </a:solidFill>
              </a:rPr>
              <a:t>l est huit heures,le réveil sonne,Marco se réveille</a:t>
            </a:r>
            <a:endParaRPr sz="2400" b="1">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fade">
                                      <p:cBhvr>
                                        <p:cTn id="7" dur="1000"/>
                                        <p:tgtEl>
                                          <p:spTgt spid="168"/>
                                        </p:tgtEl>
                                      </p:cBhvr>
                                    </p:animEffect>
                                    <p:anim calcmode="lin" valueType="num">
                                      <p:cBhvr>
                                        <p:cTn id="8" dur="1000" fill="hold"/>
                                        <p:tgtEl>
                                          <p:spTgt spid="168"/>
                                        </p:tgtEl>
                                        <p:attrNameLst>
                                          <p:attrName>ppt_x</p:attrName>
                                        </p:attrNameLst>
                                      </p:cBhvr>
                                      <p:tavLst>
                                        <p:tav tm="0">
                                          <p:val>
                                            <p:strVal val="#ppt_x"/>
                                          </p:val>
                                        </p:tav>
                                        <p:tav tm="100000">
                                          <p:val>
                                            <p:strVal val="#ppt_x"/>
                                          </p:val>
                                        </p:tav>
                                      </p:tavLst>
                                    </p:anim>
                                    <p:anim calcmode="lin" valueType="num">
                                      <p:cBhvr>
                                        <p:cTn id="9" dur="1000" fill="hold"/>
                                        <p:tgtEl>
                                          <p:spTgt spid="16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9"/>
                                        </p:tgtEl>
                                        <p:attrNameLst>
                                          <p:attrName>style.visibility</p:attrName>
                                        </p:attrNameLst>
                                      </p:cBhvr>
                                      <p:to>
                                        <p:strVal val="visible"/>
                                      </p:to>
                                    </p:set>
                                    <p:animEffect transition="in" filter="fade">
                                      <p:cBhvr>
                                        <p:cTn id="14" dur="1000"/>
                                        <p:tgtEl>
                                          <p:spTgt spid="169"/>
                                        </p:tgtEl>
                                      </p:cBhvr>
                                    </p:animEffect>
                                    <p:anim calcmode="lin" valueType="num">
                                      <p:cBhvr>
                                        <p:cTn id="15" dur="1000" fill="hold"/>
                                        <p:tgtEl>
                                          <p:spTgt spid="169"/>
                                        </p:tgtEl>
                                        <p:attrNameLst>
                                          <p:attrName>ppt_x</p:attrName>
                                        </p:attrNameLst>
                                      </p:cBhvr>
                                      <p:tavLst>
                                        <p:tav tm="0">
                                          <p:val>
                                            <p:strVal val="#ppt_x"/>
                                          </p:val>
                                        </p:tav>
                                        <p:tav tm="100000">
                                          <p:val>
                                            <p:strVal val="#ppt_x"/>
                                          </p:val>
                                        </p:tav>
                                      </p:tavLst>
                                    </p:anim>
                                    <p:anim calcmode="lin" valueType="num">
                                      <p:cBhvr>
                                        <p:cTn id="16" dur="1000" fill="hold"/>
                                        <p:tgtEl>
                                          <p:spTgt spid="1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73"/>
        <p:cNvGrpSpPr/>
        <p:nvPr/>
      </p:nvGrpSpPr>
      <p:grpSpPr>
        <a:xfrm>
          <a:off x="0" y="0"/>
          <a:ext cx="0" cy="0"/>
          <a:chOff x="0" y="0"/>
          <a:chExt cx="0" cy="0"/>
        </a:xfrm>
      </p:grpSpPr>
      <p:pic>
        <p:nvPicPr>
          <p:cNvPr id="174" name="Google Shape;174;p28"/>
          <p:cNvPicPr preferRelativeResize="0"/>
          <p:nvPr/>
        </p:nvPicPr>
        <p:blipFill>
          <a:blip r:embed="rId3">
            <a:alphaModFix/>
          </a:blip>
          <a:stretch>
            <a:fillRect/>
          </a:stretch>
        </p:blipFill>
        <p:spPr>
          <a:xfrm>
            <a:off x="2984650" y="537175"/>
            <a:ext cx="3810675" cy="3679700"/>
          </a:xfrm>
          <a:prstGeom prst="rect">
            <a:avLst/>
          </a:prstGeom>
          <a:noFill/>
          <a:ln>
            <a:noFill/>
          </a:ln>
        </p:spPr>
      </p:pic>
      <p:sp>
        <p:nvSpPr>
          <p:cNvPr id="175" name="Google Shape;175;p28"/>
          <p:cNvSpPr/>
          <p:nvPr/>
        </p:nvSpPr>
        <p:spPr>
          <a:xfrm>
            <a:off x="1369800" y="3545400"/>
            <a:ext cx="7238400" cy="1598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dirty="0">
                <a:solidFill>
                  <a:schemeClr val="dk2"/>
                </a:solidFill>
              </a:rPr>
              <a:t>Il porte un short et un t-shirt bleus</a:t>
            </a:r>
            <a:endParaRPr sz="2400" b="1" dirty="0">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4"/>
                                        </p:tgtEl>
                                        <p:attrNameLst>
                                          <p:attrName>style.visibility</p:attrName>
                                        </p:attrNameLst>
                                      </p:cBhvr>
                                      <p:to>
                                        <p:strVal val="visible"/>
                                      </p:to>
                                    </p:set>
                                    <p:animEffect transition="in" filter="fade">
                                      <p:cBhvr>
                                        <p:cTn id="7" dur="1000"/>
                                        <p:tgtEl>
                                          <p:spTgt spid="174"/>
                                        </p:tgtEl>
                                      </p:cBhvr>
                                    </p:animEffect>
                                    <p:anim calcmode="lin" valueType="num">
                                      <p:cBhvr>
                                        <p:cTn id="8" dur="1000" fill="hold"/>
                                        <p:tgtEl>
                                          <p:spTgt spid="174"/>
                                        </p:tgtEl>
                                        <p:attrNameLst>
                                          <p:attrName>ppt_x</p:attrName>
                                        </p:attrNameLst>
                                      </p:cBhvr>
                                      <p:tavLst>
                                        <p:tav tm="0">
                                          <p:val>
                                            <p:strVal val="#ppt_x"/>
                                          </p:val>
                                        </p:tav>
                                        <p:tav tm="100000">
                                          <p:val>
                                            <p:strVal val="#ppt_x"/>
                                          </p:val>
                                        </p:tav>
                                      </p:tavLst>
                                    </p:anim>
                                    <p:anim calcmode="lin" valueType="num">
                                      <p:cBhvr>
                                        <p:cTn id="9" dur="1000" fill="hold"/>
                                        <p:tgtEl>
                                          <p:spTgt spid="1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5"/>
                                        </p:tgtEl>
                                        <p:attrNameLst>
                                          <p:attrName>style.visibility</p:attrName>
                                        </p:attrNameLst>
                                      </p:cBhvr>
                                      <p:to>
                                        <p:strVal val="visible"/>
                                      </p:to>
                                    </p:set>
                                    <p:animEffect transition="in" filter="fade">
                                      <p:cBhvr>
                                        <p:cTn id="14" dur="1000"/>
                                        <p:tgtEl>
                                          <p:spTgt spid="175"/>
                                        </p:tgtEl>
                                      </p:cBhvr>
                                    </p:animEffect>
                                    <p:anim calcmode="lin" valueType="num">
                                      <p:cBhvr>
                                        <p:cTn id="15" dur="1000" fill="hold"/>
                                        <p:tgtEl>
                                          <p:spTgt spid="175"/>
                                        </p:tgtEl>
                                        <p:attrNameLst>
                                          <p:attrName>ppt_x</p:attrName>
                                        </p:attrNameLst>
                                      </p:cBhvr>
                                      <p:tavLst>
                                        <p:tav tm="0">
                                          <p:val>
                                            <p:strVal val="#ppt_x"/>
                                          </p:val>
                                        </p:tav>
                                        <p:tav tm="100000">
                                          <p:val>
                                            <p:strVal val="#ppt_x"/>
                                          </p:val>
                                        </p:tav>
                                      </p:tavLst>
                                    </p:anim>
                                    <p:anim calcmode="lin" valueType="num">
                                      <p:cBhvr>
                                        <p:cTn id="16" dur="1000" fill="hold"/>
                                        <p:tgtEl>
                                          <p:spTgt spid="1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79"/>
        <p:cNvGrpSpPr/>
        <p:nvPr/>
      </p:nvGrpSpPr>
      <p:grpSpPr>
        <a:xfrm>
          <a:off x="0" y="0"/>
          <a:ext cx="0" cy="0"/>
          <a:chOff x="0" y="0"/>
          <a:chExt cx="0" cy="0"/>
        </a:xfrm>
      </p:grpSpPr>
      <p:pic>
        <p:nvPicPr>
          <p:cNvPr id="180" name="Google Shape;180;p29"/>
          <p:cNvPicPr preferRelativeResize="0"/>
          <p:nvPr/>
        </p:nvPicPr>
        <p:blipFill>
          <a:blip r:embed="rId3">
            <a:alphaModFix/>
          </a:blip>
          <a:stretch>
            <a:fillRect/>
          </a:stretch>
        </p:blipFill>
        <p:spPr>
          <a:xfrm>
            <a:off x="2976275" y="322325"/>
            <a:ext cx="4033925" cy="3800550"/>
          </a:xfrm>
          <a:prstGeom prst="rect">
            <a:avLst/>
          </a:prstGeom>
          <a:noFill/>
          <a:ln>
            <a:noFill/>
          </a:ln>
        </p:spPr>
      </p:pic>
      <p:sp>
        <p:nvSpPr>
          <p:cNvPr id="181" name="Google Shape;181;p29"/>
          <p:cNvSpPr/>
          <p:nvPr/>
        </p:nvSpPr>
        <p:spPr>
          <a:xfrm>
            <a:off x="1369800" y="3545400"/>
            <a:ext cx="7238400" cy="1598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solidFill>
                  <a:schemeClr val="dk2"/>
                </a:solidFill>
              </a:rPr>
              <a:t>Il va au gymnase</a:t>
            </a:r>
            <a:endParaRPr sz="2400" b="1">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0"/>
                                        </p:tgtEl>
                                        <p:attrNameLst>
                                          <p:attrName>style.visibility</p:attrName>
                                        </p:attrNameLst>
                                      </p:cBhvr>
                                      <p:to>
                                        <p:strVal val="visible"/>
                                      </p:to>
                                    </p:set>
                                    <p:animEffect transition="in" filter="fade">
                                      <p:cBhvr>
                                        <p:cTn id="7" dur="1000"/>
                                        <p:tgtEl>
                                          <p:spTgt spid="180"/>
                                        </p:tgtEl>
                                      </p:cBhvr>
                                    </p:animEffect>
                                    <p:anim calcmode="lin" valueType="num">
                                      <p:cBhvr>
                                        <p:cTn id="8" dur="1000" fill="hold"/>
                                        <p:tgtEl>
                                          <p:spTgt spid="180"/>
                                        </p:tgtEl>
                                        <p:attrNameLst>
                                          <p:attrName>ppt_x</p:attrName>
                                        </p:attrNameLst>
                                      </p:cBhvr>
                                      <p:tavLst>
                                        <p:tav tm="0">
                                          <p:val>
                                            <p:strVal val="#ppt_x"/>
                                          </p:val>
                                        </p:tav>
                                        <p:tav tm="100000">
                                          <p:val>
                                            <p:strVal val="#ppt_x"/>
                                          </p:val>
                                        </p:tav>
                                      </p:tavLst>
                                    </p:anim>
                                    <p:anim calcmode="lin" valueType="num">
                                      <p:cBhvr>
                                        <p:cTn id="9" dur="1000" fill="hold"/>
                                        <p:tgtEl>
                                          <p:spTgt spid="18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1"/>
                                        </p:tgtEl>
                                        <p:attrNameLst>
                                          <p:attrName>style.visibility</p:attrName>
                                        </p:attrNameLst>
                                      </p:cBhvr>
                                      <p:to>
                                        <p:strVal val="visible"/>
                                      </p:to>
                                    </p:set>
                                    <p:animEffect transition="in" filter="fade">
                                      <p:cBhvr>
                                        <p:cTn id="14" dur="1000"/>
                                        <p:tgtEl>
                                          <p:spTgt spid="181"/>
                                        </p:tgtEl>
                                      </p:cBhvr>
                                    </p:animEffect>
                                    <p:anim calcmode="lin" valueType="num">
                                      <p:cBhvr>
                                        <p:cTn id="15" dur="1000" fill="hold"/>
                                        <p:tgtEl>
                                          <p:spTgt spid="181"/>
                                        </p:tgtEl>
                                        <p:attrNameLst>
                                          <p:attrName>ppt_x</p:attrName>
                                        </p:attrNameLst>
                                      </p:cBhvr>
                                      <p:tavLst>
                                        <p:tav tm="0">
                                          <p:val>
                                            <p:strVal val="#ppt_x"/>
                                          </p:val>
                                        </p:tav>
                                        <p:tav tm="100000">
                                          <p:val>
                                            <p:strVal val="#ppt_x"/>
                                          </p:val>
                                        </p:tav>
                                      </p:tavLst>
                                    </p:anim>
                                    <p:anim calcmode="lin" valueType="num">
                                      <p:cBhvr>
                                        <p:cTn id="16" dur="1000" fill="hold"/>
                                        <p:tgtEl>
                                          <p:spTgt spid="1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5"/>
        <p:cNvGrpSpPr/>
        <p:nvPr/>
      </p:nvGrpSpPr>
      <p:grpSpPr>
        <a:xfrm>
          <a:off x="0" y="0"/>
          <a:ext cx="0" cy="0"/>
          <a:chOff x="0" y="0"/>
          <a:chExt cx="0" cy="0"/>
        </a:xfrm>
      </p:grpSpPr>
      <p:pic>
        <p:nvPicPr>
          <p:cNvPr id="186" name="Google Shape;186;p30"/>
          <p:cNvPicPr preferRelativeResize="0"/>
          <p:nvPr/>
        </p:nvPicPr>
        <p:blipFill>
          <a:blip r:embed="rId3">
            <a:alphaModFix/>
          </a:blip>
          <a:stretch>
            <a:fillRect/>
          </a:stretch>
        </p:blipFill>
        <p:spPr>
          <a:xfrm>
            <a:off x="3243275" y="308875"/>
            <a:ext cx="3350600" cy="3357375"/>
          </a:xfrm>
          <a:prstGeom prst="rect">
            <a:avLst/>
          </a:prstGeom>
          <a:noFill/>
          <a:ln>
            <a:noFill/>
          </a:ln>
        </p:spPr>
      </p:pic>
      <p:sp>
        <p:nvSpPr>
          <p:cNvPr id="187" name="Google Shape;187;p30"/>
          <p:cNvSpPr/>
          <p:nvPr/>
        </p:nvSpPr>
        <p:spPr>
          <a:xfrm>
            <a:off x="1369800" y="3545400"/>
            <a:ext cx="7238400" cy="1598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solidFill>
                  <a:schemeClr val="dk2"/>
                </a:solidFill>
              </a:rPr>
              <a:t>Il joue au foot avec ses amis et il marque un but,il est très content</a:t>
            </a:r>
            <a:endParaRPr sz="2400" b="1">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6"/>
                                        </p:tgtEl>
                                        <p:attrNameLst>
                                          <p:attrName>style.visibility</p:attrName>
                                        </p:attrNameLst>
                                      </p:cBhvr>
                                      <p:to>
                                        <p:strVal val="visible"/>
                                      </p:to>
                                    </p:set>
                                    <p:animEffect transition="in" filter="fade">
                                      <p:cBhvr>
                                        <p:cTn id="7" dur="1000"/>
                                        <p:tgtEl>
                                          <p:spTgt spid="186"/>
                                        </p:tgtEl>
                                      </p:cBhvr>
                                    </p:animEffect>
                                    <p:anim calcmode="lin" valueType="num">
                                      <p:cBhvr>
                                        <p:cTn id="8" dur="1000" fill="hold"/>
                                        <p:tgtEl>
                                          <p:spTgt spid="186"/>
                                        </p:tgtEl>
                                        <p:attrNameLst>
                                          <p:attrName>ppt_x</p:attrName>
                                        </p:attrNameLst>
                                      </p:cBhvr>
                                      <p:tavLst>
                                        <p:tav tm="0">
                                          <p:val>
                                            <p:strVal val="#ppt_x"/>
                                          </p:val>
                                        </p:tav>
                                        <p:tav tm="100000">
                                          <p:val>
                                            <p:strVal val="#ppt_x"/>
                                          </p:val>
                                        </p:tav>
                                      </p:tavLst>
                                    </p:anim>
                                    <p:anim calcmode="lin" valueType="num">
                                      <p:cBhvr>
                                        <p:cTn id="9" dur="1000" fill="hold"/>
                                        <p:tgtEl>
                                          <p:spTgt spid="18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7"/>
                                        </p:tgtEl>
                                        <p:attrNameLst>
                                          <p:attrName>style.visibility</p:attrName>
                                        </p:attrNameLst>
                                      </p:cBhvr>
                                      <p:to>
                                        <p:strVal val="visible"/>
                                      </p:to>
                                    </p:set>
                                    <p:animEffect transition="in" filter="fade">
                                      <p:cBhvr>
                                        <p:cTn id="14" dur="1000"/>
                                        <p:tgtEl>
                                          <p:spTgt spid="187"/>
                                        </p:tgtEl>
                                      </p:cBhvr>
                                    </p:animEffect>
                                    <p:anim calcmode="lin" valueType="num">
                                      <p:cBhvr>
                                        <p:cTn id="15" dur="1000" fill="hold"/>
                                        <p:tgtEl>
                                          <p:spTgt spid="187"/>
                                        </p:tgtEl>
                                        <p:attrNameLst>
                                          <p:attrName>ppt_x</p:attrName>
                                        </p:attrNameLst>
                                      </p:cBhvr>
                                      <p:tavLst>
                                        <p:tav tm="0">
                                          <p:val>
                                            <p:strVal val="#ppt_x"/>
                                          </p:val>
                                        </p:tav>
                                        <p:tav tm="100000">
                                          <p:val>
                                            <p:strVal val="#ppt_x"/>
                                          </p:val>
                                        </p:tav>
                                      </p:tavLst>
                                    </p:anim>
                                    <p:anim calcmode="lin" valueType="num">
                                      <p:cBhvr>
                                        <p:cTn id="16" dur="1000" fill="hold"/>
                                        <p:tgtEl>
                                          <p:spTgt spid="1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4"/>
          <p:cNvSpPr txBox="1">
            <a:spLocks noGrp="1"/>
          </p:cNvSpPr>
          <p:nvPr>
            <p:ph type="ctrTitle"/>
          </p:nvPr>
        </p:nvSpPr>
        <p:spPr>
          <a:xfrm>
            <a:off x="684900" y="2201475"/>
            <a:ext cx="7951200" cy="1542000"/>
          </a:xfrm>
          <a:prstGeom prst="rect">
            <a:avLst/>
          </a:prstGeom>
        </p:spPr>
        <p:txBody>
          <a:bodyPr spcFirstLastPara="1" wrap="square" lIns="91425" tIns="91425" rIns="91425" bIns="91425" anchor="ctr" anchorCtr="0">
            <a:normAutofit fontScale="90000"/>
          </a:bodyPr>
          <a:lstStyle/>
          <a:p>
            <a:pPr marL="0" lvl="0" indent="0" algn="ctr" rtl="0">
              <a:lnSpc>
                <a:spcPct val="115000"/>
              </a:lnSpc>
              <a:spcBef>
                <a:spcPts val="1200"/>
              </a:spcBef>
              <a:spcAft>
                <a:spcPts val="0"/>
              </a:spcAft>
              <a:buClr>
                <a:schemeClr val="dk2"/>
              </a:buClr>
              <a:buSzPct val="26829"/>
              <a:buFont typeface="Arial"/>
              <a:buNone/>
            </a:pPr>
            <a:r>
              <a:rPr lang="en" sz="4100" u="sng">
                <a:latin typeface="Comic Sans MS"/>
                <a:ea typeface="Comic Sans MS"/>
                <a:cs typeface="Comic Sans MS"/>
                <a:sym typeface="Comic Sans MS"/>
              </a:rPr>
              <a:t>Activité n°1.Entretien dirigé .</a:t>
            </a:r>
            <a:endParaRPr sz="4100" u="sng">
              <a:latin typeface="Comic Sans MS"/>
              <a:ea typeface="Comic Sans MS"/>
              <a:cs typeface="Comic Sans MS"/>
              <a:sym typeface="Comic Sans MS"/>
            </a:endParaRPr>
          </a:p>
          <a:p>
            <a:pPr marL="0" lvl="0" indent="0" algn="ctr" rtl="0">
              <a:spcBef>
                <a:spcPts val="1200"/>
              </a:spcBef>
              <a:spcAft>
                <a:spcPts val="0"/>
              </a:spcAft>
              <a:buNone/>
            </a:pPr>
            <a:endParaRPr sz="55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A668F-565D-4831-BA1B-6C8FAA9664C8}"/>
              </a:ext>
            </a:extLst>
          </p:cNvPr>
          <p:cNvSpPr>
            <a:spLocks noGrp="1"/>
          </p:cNvSpPr>
          <p:nvPr>
            <p:ph type="title"/>
          </p:nvPr>
        </p:nvSpPr>
        <p:spPr/>
        <p:txBody>
          <a:bodyPr>
            <a:normAutofit/>
          </a:bodyPr>
          <a:lstStyle/>
          <a:p>
            <a:pPr algn="ctr"/>
            <a:r>
              <a:rPr lang="en-GB" sz="9600" dirty="0">
                <a:solidFill>
                  <a:schemeClr val="bg2"/>
                </a:solidFill>
              </a:rPr>
              <a:t>2</a:t>
            </a:r>
            <a:endParaRPr lang="en-US" sz="9600" dirty="0">
              <a:solidFill>
                <a:schemeClr val="bg2"/>
              </a:solidFill>
            </a:endParaRPr>
          </a:p>
        </p:txBody>
      </p:sp>
    </p:spTree>
    <p:extLst>
      <p:ext uri="{BB962C8B-B14F-4D97-AF65-F5344CB8AC3E}">
        <p14:creationId xmlns:p14="http://schemas.microsoft.com/office/powerpoint/2010/main" val="217082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91"/>
        <p:cNvGrpSpPr/>
        <p:nvPr/>
      </p:nvGrpSpPr>
      <p:grpSpPr>
        <a:xfrm>
          <a:off x="0" y="0"/>
          <a:ext cx="0" cy="0"/>
          <a:chOff x="0" y="0"/>
          <a:chExt cx="0" cy="0"/>
        </a:xfrm>
      </p:grpSpPr>
      <p:pic>
        <p:nvPicPr>
          <p:cNvPr id="192" name="Google Shape;192;p31"/>
          <p:cNvPicPr preferRelativeResize="0"/>
          <p:nvPr/>
        </p:nvPicPr>
        <p:blipFill>
          <a:blip r:embed="rId3">
            <a:alphaModFix/>
          </a:blip>
          <a:stretch>
            <a:fillRect/>
          </a:stretch>
        </p:blipFill>
        <p:spPr>
          <a:xfrm>
            <a:off x="3707075" y="203025"/>
            <a:ext cx="3262849" cy="3073774"/>
          </a:xfrm>
          <a:prstGeom prst="rect">
            <a:avLst/>
          </a:prstGeom>
          <a:noFill/>
          <a:ln>
            <a:noFill/>
          </a:ln>
        </p:spPr>
      </p:pic>
      <p:pic>
        <p:nvPicPr>
          <p:cNvPr id="193" name="Google Shape;193;p31"/>
          <p:cNvPicPr preferRelativeResize="0"/>
          <p:nvPr/>
        </p:nvPicPr>
        <p:blipFill>
          <a:blip r:embed="rId4">
            <a:alphaModFix/>
          </a:blip>
          <a:stretch>
            <a:fillRect/>
          </a:stretch>
        </p:blipFill>
        <p:spPr>
          <a:xfrm>
            <a:off x="832625" y="203025"/>
            <a:ext cx="7654826" cy="45241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97"/>
        <p:cNvGrpSpPr/>
        <p:nvPr/>
      </p:nvGrpSpPr>
      <p:grpSpPr>
        <a:xfrm>
          <a:off x="0" y="0"/>
          <a:ext cx="0" cy="0"/>
          <a:chOff x="0" y="0"/>
          <a:chExt cx="0" cy="0"/>
        </a:xfrm>
      </p:grpSpPr>
      <p:pic>
        <p:nvPicPr>
          <p:cNvPr id="198" name="Google Shape;198;p32"/>
          <p:cNvPicPr preferRelativeResize="0"/>
          <p:nvPr/>
        </p:nvPicPr>
        <p:blipFill>
          <a:blip r:embed="rId3">
            <a:alphaModFix/>
          </a:blip>
          <a:stretch>
            <a:fillRect/>
          </a:stretch>
        </p:blipFill>
        <p:spPr>
          <a:xfrm>
            <a:off x="3707075" y="203025"/>
            <a:ext cx="3262849" cy="3073774"/>
          </a:xfrm>
          <a:prstGeom prst="rect">
            <a:avLst/>
          </a:prstGeom>
          <a:noFill/>
          <a:ln>
            <a:noFill/>
          </a:ln>
        </p:spPr>
      </p:pic>
      <p:pic>
        <p:nvPicPr>
          <p:cNvPr id="199" name="Google Shape;199;p32"/>
          <p:cNvPicPr preferRelativeResize="0"/>
          <p:nvPr/>
        </p:nvPicPr>
        <p:blipFill>
          <a:blip r:embed="rId4">
            <a:alphaModFix/>
          </a:blip>
          <a:stretch>
            <a:fillRect/>
          </a:stretch>
        </p:blipFill>
        <p:spPr>
          <a:xfrm>
            <a:off x="3707075" y="327000"/>
            <a:ext cx="3141975" cy="3392975"/>
          </a:xfrm>
          <a:prstGeom prst="rect">
            <a:avLst/>
          </a:prstGeom>
          <a:noFill/>
          <a:ln>
            <a:noFill/>
          </a:ln>
        </p:spPr>
      </p:pic>
      <p:sp>
        <p:nvSpPr>
          <p:cNvPr id="200" name="Google Shape;200;p32"/>
          <p:cNvSpPr/>
          <p:nvPr/>
        </p:nvSpPr>
        <p:spPr>
          <a:xfrm>
            <a:off x="1369800" y="3545400"/>
            <a:ext cx="7238400" cy="1598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solidFill>
                  <a:schemeClr val="dk2"/>
                </a:solidFill>
              </a:rPr>
              <a:t>Il est dix heures du soir ,Marco dort dans son lit</a:t>
            </a:r>
            <a:endParaRPr sz="2400" b="1">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9"/>
                                        </p:tgtEl>
                                        <p:attrNameLst>
                                          <p:attrName>style.visibility</p:attrName>
                                        </p:attrNameLst>
                                      </p:cBhvr>
                                      <p:to>
                                        <p:strVal val="visible"/>
                                      </p:to>
                                    </p:set>
                                    <p:animEffect transition="in" filter="fade">
                                      <p:cBhvr>
                                        <p:cTn id="7" dur="1000"/>
                                        <p:tgtEl>
                                          <p:spTgt spid="199"/>
                                        </p:tgtEl>
                                      </p:cBhvr>
                                    </p:animEffect>
                                    <p:anim calcmode="lin" valueType="num">
                                      <p:cBhvr>
                                        <p:cTn id="8" dur="1000" fill="hold"/>
                                        <p:tgtEl>
                                          <p:spTgt spid="199"/>
                                        </p:tgtEl>
                                        <p:attrNameLst>
                                          <p:attrName>ppt_x</p:attrName>
                                        </p:attrNameLst>
                                      </p:cBhvr>
                                      <p:tavLst>
                                        <p:tav tm="0">
                                          <p:val>
                                            <p:strVal val="#ppt_x"/>
                                          </p:val>
                                        </p:tav>
                                        <p:tav tm="100000">
                                          <p:val>
                                            <p:strVal val="#ppt_x"/>
                                          </p:val>
                                        </p:tav>
                                      </p:tavLst>
                                    </p:anim>
                                    <p:anim calcmode="lin" valueType="num">
                                      <p:cBhvr>
                                        <p:cTn id="9" dur="1000" fill="hold"/>
                                        <p:tgtEl>
                                          <p:spTgt spid="19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0"/>
                                        </p:tgtEl>
                                        <p:attrNameLst>
                                          <p:attrName>style.visibility</p:attrName>
                                        </p:attrNameLst>
                                      </p:cBhvr>
                                      <p:to>
                                        <p:strVal val="visible"/>
                                      </p:to>
                                    </p:set>
                                    <p:animEffect transition="in" filter="fade">
                                      <p:cBhvr>
                                        <p:cTn id="14" dur="1000"/>
                                        <p:tgtEl>
                                          <p:spTgt spid="200"/>
                                        </p:tgtEl>
                                      </p:cBhvr>
                                    </p:animEffect>
                                    <p:anim calcmode="lin" valueType="num">
                                      <p:cBhvr>
                                        <p:cTn id="15" dur="1000" fill="hold"/>
                                        <p:tgtEl>
                                          <p:spTgt spid="200"/>
                                        </p:tgtEl>
                                        <p:attrNameLst>
                                          <p:attrName>ppt_x</p:attrName>
                                        </p:attrNameLst>
                                      </p:cBhvr>
                                      <p:tavLst>
                                        <p:tav tm="0">
                                          <p:val>
                                            <p:strVal val="#ppt_x"/>
                                          </p:val>
                                        </p:tav>
                                        <p:tav tm="100000">
                                          <p:val>
                                            <p:strVal val="#ppt_x"/>
                                          </p:val>
                                        </p:tav>
                                      </p:tavLst>
                                    </p:anim>
                                    <p:anim calcmode="lin" valueType="num">
                                      <p:cBhvr>
                                        <p:cTn id="16" dur="1000" fill="hold"/>
                                        <p:tgtEl>
                                          <p:spTgt spid="2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04"/>
        <p:cNvGrpSpPr/>
        <p:nvPr/>
      </p:nvGrpSpPr>
      <p:grpSpPr>
        <a:xfrm>
          <a:off x="0" y="0"/>
          <a:ext cx="0" cy="0"/>
          <a:chOff x="0" y="0"/>
          <a:chExt cx="0" cy="0"/>
        </a:xfrm>
      </p:grpSpPr>
      <p:pic>
        <p:nvPicPr>
          <p:cNvPr id="205" name="Google Shape;205;p33"/>
          <p:cNvPicPr preferRelativeResize="0"/>
          <p:nvPr/>
        </p:nvPicPr>
        <p:blipFill>
          <a:blip r:embed="rId3">
            <a:alphaModFix/>
          </a:blip>
          <a:stretch>
            <a:fillRect/>
          </a:stretch>
        </p:blipFill>
        <p:spPr>
          <a:xfrm>
            <a:off x="3707075" y="203025"/>
            <a:ext cx="3262849" cy="3073774"/>
          </a:xfrm>
          <a:prstGeom prst="rect">
            <a:avLst/>
          </a:prstGeom>
          <a:noFill/>
          <a:ln>
            <a:noFill/>
          </a:ln>
        </p:spPr>
      </p:pic>
      <p:pic>
        <p:nvPicPr>
          <p:cNvPr id="206" name="Google Shape;206;p33"/>
          <p:cNvPicPr preferRelativeResize="0"/>
          <p:nvPr/>
        </p:nvPicPr>
        <p:blipFill>
          <a:blip r:embed="rId4">
            <a:alphaModFix/>
          </a:blip>
          <a:stretch>
            <a:fillRect/>
          </a:stretch>
        </p:blipFill>
        <p:spPr>
          <a:xfrm>
            <a:off x="3707075" y="340400"/>
            <a:ext cx="3168825" cy="2936400"/>
          </a:xfrm>
          <a:prstGeom prst="rect">
            <a:avLst/>
          </a:prstGeom>
          <a:noFill/>
          <a:ln>
            <a:noFill/>
          </a:ln>
        </p:spPr>
      </p:pic>
      <p:sp>
        <p:nvSpPr>
          <p:cNvPr id="207" name="Google Shape;207;p33"/>
          <p:cNvSpPr/>
          <p:nvPr/>
        </p:nvSpPr>
        <p:spPr>
          <a:xfrm>
            <a:off x="1369800" y="3545400"/>
            <a:ext cx="7238400" cy="1598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solidFill>
                  <a:schemeClr val="dk2"/>
                </a:solidFill>
              </a:rPr>
              <a:t>Le matin,son père le réveille</a:t>
            </a:r>
            <a:endParaRPr sz="2400" b="1">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7"/>
                                        </p:tgtEl>
                                        <p:attrNameLst>
                                          <p:attrName>style.visibility</p:attrName>
                                        </p:attrNameLst>
                                      </p:cBhvr>
                                      <p:to>
                                        <p:strVal val="visible"/>
                                      </p:to>
                                    </p:set>
                                    <p:anim calcmode="lin" valueType="num">
                                      <p:cBhvr additive="base">
                                        <p:cTn id="7" dur="1000"/>
                                        <p:tgtEl>
                                          <p:spTgt spid="2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1"/>
        <p:cNvGrpSpPr/>
        <p:nvPr/>
      </p:nvGrpSpPr>
      <p:grpSpPr>
        <a:xfrm>
          <a:off x="0" y="0"/>
          <a:ext cx="0" cy="0"/>
          <a:chOff x="0" y="0"/>
          <a:chExt cx="0" cy="0"/>
        </a:xfrm>
      </p:grpSpPr>
      <p:pic>
        <p:nvPicPr>
          <p:cNvPr id="212" name="Google Shape;212;p34"/>
          <p:cNvPicPr preferRelativeResize="0"/>
          <p:nvPr/>
        </p:nvPicPr>
        <p:blipFill>
          <a:blip r:embed="rId3">
            <a:alphaModFix/>
          </a:blip>
          <a:stretch>
            <a:fillRect/>
          </a:stretch>
        </p:blipFill>
        <p:spPr>
          <a:xfrm>
            <a:off x="3707075" y="203025"/>
            <a:ext cx="3262849" cy="3073774"/>
          </a:xfrm>
          <a:prstGeom prst="rect">
            <a:avLst/>
          </a:prstGeom>
          <a:noFill/>
          <a:ln>
            <a:noFill/>
          </a:ln>
        </p:spPr>
      </p:pic>
      <p:pic>
        <p:nvPicPr>
          <p:cNvPr id="213" name="Google Shape;213;p34"/>
          <p:cNvPicPr preferRelativeResize="0"/>
          <p:nvPr/>
        </p:nvPicPr>
        <p:blipFill>
          <a:blip r:embed="rId4">
            <a:alphaModFix/>
          </a:blip>
          <a:stretch>
            <a:fillRect/>
          </a:stretch>
        </p:blipFill>
        <p:spPr>
          <a:xfrm>
            <a:off x="3813975" y="286700"/>
            <a:ext cx="3021650" cy="2882675"/>
          </a:xfrm>
          <a:prstGeom prst="rect">
            <a:avLst/>
          </a:prstGeom>
          <a:noFill/>
          <a:ln>
            <a:noFill/>
          </a:ln>
        </p:spPr>
      </p:pic>
      <p:sp>
        <p:nvSpPr>
          <p:cNvPr id="214" name="Google Shape;214;p34"/>
          <p:cNvSpPr/>
          <p:nvPr/>
        </p:nvSpPr>
        <p:spPr>
          <a:xfrm>
            <a:off x="1369800" y="3545400"/>
            <a:ext cx="7238400" cy="1598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200" b="1">
                <a:solidFill>
                  <a:schemeClr val="dk2"/>
                </a:solidFill>
              </a:rPr>
              <a:t>Il se douche/il prend une douche</a:t>
            </a:r>
            <a:endParaRPr sz="3200" b="1">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3"/>
                                        </p:tgtEl>
                                        <p:attrNameLst>
                                          <p:attrName>style.visibility</p:attrName>
                                        </p:attrNameLst>
                                      </p:cBhvr>
                                      <p:to>
                                        <p:strVal val="visible"/>
                                      </p:to>
                                    </p:set>
                                    <p:animEffect transition="in" filter="fade">
                                      <p:cBhvr>
                                        <p:cTn id="7" dur="1000"/>
                                        <p:tgtEl>
                                          <p:spTgt spid="213"/>
                                        </p:tgtEl>
                                      </p:cBhvr>
                                    </p:animEffect>
                                    <p:anim calcmode="lin" valueType="num">
                                      <p:cBhvr>
                                        <p:cTn id="8" dur="1000" fill="hold"/>
                                        <p:tgtEl>
                                          <p:spTgt spid="213"/>
                                        </p:tgtEl>
                                        <p:attrNameLst>
                                          <p:attrName>ppt_x</p:attrName>
                                        </p:attrNameLst>
                                      </p:cBhvr>
                                      <p:tavLst>
                                        <p:tav tm="0">
                                          <p:val>
                                            <p:strVal val="#ppt_x"/>
                                          </p:val>
                                        </p:tav>
                                        <p:tav tm="100000">
                                          <p:val>
                                            <p:strVal val="#ppt_x"/>
                                          </p:val>
                                        </p:tav>
                                      </p:tavLst>
                                    </p:anim>
                                    <p:anim calcmode="lin" valueType="num">
                                      <p:cBhvr>
                                        <p:cTn id="9" dur="1000" fill="hold"/>
                                        <p:tgtEl>
                                          <p:spTgt spid="2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4"/>
                                        </p:tgtEl>
                                        <p:attrNameLst>
                                          <p:attrName>style.visibility</p:attrName>
                                        </p:attrNameLst>
                                      </p:cBhvr>
                                      <p:to>
                                        <p:strVal val="visible"/>
                                      </p:to>
                                    </p:set>
                                    <p:animEffect transition="in" filter="fade">
                                      <p:cBhvr>
                                        <p:cTn id="14" dur="1000"/>
                                        <p:tgtEl>
                                          <p:spTgt spid="214"/>
                                        </p:tgtEl>
                                      </p:cBhvr>
                                    </p:animEffect>
                                    <p:anim calcmode="lin" valueType="num">
                                      <p:cBhvr>
                                        <p:cTn id="15" dur="1000" fill="hold"/>
                                        <p:tgtEl>
                                          <p:spTgt spid="214"/>
                                        </p:tgtEl>
                                        <p:attrNameLst>
                                          <p:attrName>ppt_x</p:attrName>
                                        </p:attrNameLst>
                                      </p:cBhvr>
                                      <p:tavLst>
                                        <p:tav tm="0">
                                          <p:val>
                                            <p:strVal val="#ppt_x"/>
                                          </p:val>
                                        </p:tav>
                                        <p:tav tm="100000">
                                          <p:val>
                                            <p:strVal val="#ppt_x"/>
                                          </p:val>
                                        </p:tav>
                                      </p:tavLst>
                                    </p:anim>
                                    <p:anim calcmode="lin" valueType="num">
                                      <p:cBhvr>
                                        <p:cTn id="16" dur="1000" fill="hold"/>
                                        <p:tgtEl>
                                          <p:spTgt spid="2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8"/>
        <p:cNvGrpSpPr/>
        <p:nvPr/>
      </p:nvGrpSpPr>
      <p:grpSpPr>
        <a:xfrm>
          <a:off x="0" y="0"/>
          <a:ext cx="0" cy="0"/>
          <a:chOff x="0" y="0"/>
          <a:chExt cx="0" cy="0"/>
        </a:xfrm>
      </p:grpSpPr>
      <p:pic>
        <p:nvPicPr>
          <p:cNvPr id="219" name="Google Shape;219;p35"/>
          <p:cNvPicPr preferRelativeResize="0"/>
          <p:nvPr/>
        </p:nvPicPr>
        <p:blipFill>
          <a:blip r:embed="rId3">
            <a:alphaModFix/>
          </a:blip>
          <a:stretch>
            <a:fillRect/>
          </a:stretch>
        </p:blipFill>
        <p:spPr>
          <a:xfrm>
            <a:off x="3707075" y="203025"/>
            <a:ext cx="3262849" cy="3073774"/>
          </a:xfrm>
          <a:prstGeom prst="rect">
            <a:avLst/>
          </a:prstGeom>
          <a:noFill/>
          <a:ln>
            <a:noFill/>
          </a:ln>
        </p:spPr>
      </p:pic>
      <p:pic>
        <p:nvPicPr>
          <p:cNvPr id="220" name="Google Shape;220;p35"/>
          <p:cNvPicPr preferRelativeResize="0"/>
          <p:nvPr/>
        </p:nvPicPr>
        <p:blipFill>
          <a:blip r:embed="rId4">
            <a:alphaModFix/>
          </a:blip>
          <a:stretch>
            <a:fillRect/>
          </a:stretch>
        </p:blipFill>
        <p:spPr>
          <a:xfrm>
            <a:off x="3842977" y="313550"/>
            <a:ext cx="3126948" cy="2855825"/>
          </a:xfrm>
          <a:prstGeom prst="rect">
            <a:avLst/>
          </a:prstGeom>
          <a:noFill/>
          <a:ln>
            <a:noFill/>
          </a:ln>
        </p:spPr>
      </p:pic>
      <p:sp>
        <p:nvSpPr>
          <p:cNvPr id="221" name="Google Shape;221;p35"/>
          <p:cNvSpPr/>
          <p:nvPr/>
        </p:nvSpPr>
        <p:spPr>
          <a:xfrm>
            <a:off x="1369800" y="3545400"/>
            <a:ext cx="7614600" cy="1598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200" b="1">
                <a:solidFill>
                  <a:schemeClr val="dk2"/>
                </a:solidFill>
              </a:rPr>
              <a:t>Il s’habille et il se brosse les cheveux</a:t>
            </a:r>
            <a:endParaRPr sz="3200" b="1">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0"/>
                                        </p:tgtEl>
                                        <p:attrNameLst>
                                          <p:attrName>style.visibility</p:attrName>
                                        </p:attrNameLst>
                                      </p:cBhvr>
                                      <p:to>
                                        <p:strVal val="visible"/>
                                      </p:to>
                                    </p:set>
                                    <p:animEffect transition="in" filter="fade">
                                      <p:cBhvr>
                                        <p:cTn id="7" dur="1000"/>
                                        <p:tgtEl>
                                          <p:spTgt spid="220"/>
                                        </p:tgtEl>
                                      </p:cBhvr>
                                    </p:animEffect>
                                    <p:anim calcmode="lin" valueType="num">
                                      <p:cBhvr>
                                        <p:cTn id="8" dur="1000" fill="hold"/>
                                        <p:tgtEl>
                                          <p:spTgt spid="220"/>
                                        </p:tgtEl>
                                        <p:attrNameLst>
                                          <p:attrName>ppt_x</p:attrName>
                                        </p:attrNameLst>
                                      </p:cBhvr>
                                      <p:tavLst>
                                        <p:tav tm="0">
                                          <p:val>
                                            <p:strVal val="#ppt_x"/>
                                          </p:val>
                                        </p:tav>
                                        <p:tav tm="100000">
                                          <p:val>
                                            <p:strVal val="#ppt_x"/>
                                          </p:val>
                                        </p:tav>
                                      </p:tavLst>
                                    </p:anim>
                                    <p:anim calcmode="lin" valueType="num">
                                      <p:cBhvr>
                                        <p:cTn id="9" dur="1000" fill="hold"/>
                                        <p:tgtEl>
                                          <p:spTgt spid="2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1"/>
                                        </p:tgtEl>
                                        <p:attrNameLst>
                                          <p:attrName>style.visibility</p:attrName>
                                        </p:attrNameLst>
                                      </p:cBhvr>
                                      <p:to>
                                        <p:strVal val="visible"/>
                                      </p:to>
                                    </p:set>
                                    <p:animEffect transition="in" filter="fade">
                                      <p:cBhvr>
                                        <p:cTn id="14" dur="1000"/>
                                        <p:tgtEl>
                                          <p:spTgt spid="221"/>
                                        </p:tgtEl>
                                      </p:cBhvr>
                                    </p:animEffect>
                                    <p:anim calcmode="lin" valueType="num">
                                      <p:cBhvr>
                                        <p:cTn id="15" dur="1000" fill="hold"/>
                                        <p:tgtEl>
                                          <p:spTgt spid="221"/>
                                        </p:tgtEl>
                                        <p:attrNameLst>
                                          <p:attrName>ppt_x</p:attrName>
                                        </p:attrNameLst>
                                      </p:cBhvr>
                                      <p:tavLst>
                                        <p:tav tm="0">
                                          <p:val>
                                            <p:strVal val="#ppt_x"/>
                                          </p:val>
                                        </p:tav>
                                        <p:tav tm="100000">
                                          <p:val>
                                            <p:strVal val="#ppt_x"/>
                                          </p:val>
                                        </p:tav>
                                      </p:tavLst>
                                    </p:anim>
                                    <p:anim calcmode="lin" valueType="num">
                                      <p:cBhvr>
                                        <p:cTn id="16" dur="1000" fill="hold"/>
                                        <p:tgtEl>
                                          <p:spTgt spid="2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5"/>
        <p:cNvGrpSpPr/>
        <p:nvPr/>
      </p:nvGrpSpPr>
      <p:grpSpPr>
        <a:xfrm>
          <a:off x="0" y="0"/>
          <a:ext cx="0" cy="0"/>
          <a:chOff x="0" y="0"/>
          <a:chExt cx="0" cy="0"/>
        </a:xfrm>
      </p:grpSpPr>
      <p:pic>
        <p:nvPicPr>
          <p:cNvPr id="226" name="Google Shape;226;p36"/>
          <p:cNvPicPr preferRelativeResize="0"/>
          <p:nvPr/>
        </p:nvPicPr>
        <p:blipFill>
          <a:blip r:embed="rId3">
            <a:alphaModFix/>
          </a:blip>
          <a:stretch>
            <a:fillRect/>
          </a:stretch>
        </p:blipFill>
        <p:spPr>
          <a:xfrm>
            <a:off x="3707075" y="203025"/>
            <a:ext cx="3262849" cy="3073774"/>
          </a:xfrm>
          <a:prstGeom prst="rect">
            <a:avLst/>
          </a:prstGeom>
          <a:noFill/>
          <a:ln>
            <a:noFill/>
          </a:ln>
        </p:spPr>
      </p:pic>
      <p:pic>
        <p:nvPicPr>
          <p:cNvPr id="227" name="Google Shape;227;p36"/>
          <p:cNvPicPr preferRelativeResize="0"/>
          <p:nvPr/>
        </p:nvPicPr>
        <p:blipFill>
          <a:blip r:embed="rId4">
            <a:alphaModFix/>
          </a:blip>
          <a:stretch>
            <a:fillRect/>
          </a:stretch>
        </p:blipFill>
        <p:spPr>
          <a:xfrm>
            <a:off x="3881125" y="391050"/>
            <a:ext cx="2981350" cy="2832025"/>
          </a:xfrm>
          <a:prstGeom prst="rect">
            <a:avLst/>
          </a:prstGeom>
          <a:noFill/>
          <a:ln>
            <a:noFill/>
          </a:ln>
        </p:spPr>
      </p:pic>
      <p:sp>
        <p:nvSpPr>
          <p:cNvPr id="228" name="Google Shape;228;p36"/>
          <p:cNvSpPr/>
          <p:nvPr/>
        </p:nvSpPr>
        <p:spPr>
          <a:xfrm>
            <a:off x="1369800" y="3545400"/>
            <a:ext cx="7238400" cy="1598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200" b="1" dirty="0">
                <a:solidFill>
                  <a:schemeClr val="dk2"/>
                </a:solidFill>
              </a:rPr>
              <a:t>Il prend le petit-déjeuner avec son père</a:t>
            </a:r>
            <a:endParaRPr sz="3200" b="1" dirty="0">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7"/>
                                        </p:tgtEl>
                                        <p:attrNameLst>
                                          <p:attrName>style.visibility</p:attrName>
                                        </p:attrNameLst>
                                      </p:cBhvr>
                                      <p:to>
                                        <p:strVal val="visible"/>
                                      </p:to>
                                    </p:set>
                                    <p:animEffect transition="in" filter="fade">
                                      <p:cBhvr>
                                        <p:cTn id="7" dur="1000"/>
                                        <p:tgtEl>
                                          <p:spTgt spid="227"/>
                                        </p:tgtEl>
                                      </p:cBhvr>
                                    </p:animEffect>
                                    <p:anim calcmode="lin" valueType="num">
                                      <p:cBhvr>
                                        <p:cTn id="8" dur="1000" fill="hold"/>
                                        <p:tgtEl>
                                          <p:spTgt spid="227"/>
                                        </p:tgtEl>
                                        <p:attrNameLst>
                                          <p:attrName>ppt_x</p:attrName>
                                        </p:attrNameLst>
                                      </p:cBhvr>
                                      <p:tavLst>
                                        <p:tav tm="0">
                                          <p:val>
                                            <p:strVal val="#ppt_x"/>
                                          </p:val>
                                        </p:tav>
                                        <p:tav tm="100000">
                                          <p:val>
                                            <p:strVal val="#ppt_x"/>
                                          </p:val>
                                        </p:tav>
                                      </p:tavLst>
                                    </p:anim>
                                    <p:anim calcmode="lin" valueType="num">
                                      <p:cBhvr>
                                        <p:cTn id="9" dur="1000" fill="hold"/>
                                        <p:tgtEl>
                                          <p:spTgt spid="2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8"/>
                                        </p:tgtEl>
                                        <p:attrNameLst>
                                          <p:attrName>style.visibility</p:attrName>
                                        </p:attrNameLst>
                                      </p:cBhvr>
                                      <p:to>
                                        <p:strVal val="visible"/>
                                      </p:to>
                                    </p:set>
                                    <p:animEffect transition="in" filter="fade">
                                      <p:cBhvr>
                                        <p:cTn id="14" dur="1000"/>
                                        <p:tgtEl>
                                          <p:spTgt spid="228"/>
                                        </p:tgtEl>
                                      </p:cBhvr>
                                    </p:animEffect>
                                    <p:anim calcmode="lin" valueType="num">
                                      <p:cBhvr>
                                        <p:cTn id="15" dur="1000" fill="hold"/>
                                        <p:tgtEl>
                                          <p:spTgt spid="228"/>
                                        </p:tgtEl>
                                        <p:attrNameLst>
                                          <p:attrName>ppt_x</p:attrName>
                                        </p:attrNameLst>
                                      </p:cBhvr>
                                      <p:tavLst>
                                        <p:tav tm="0">
                                          <p:val>
                                            <p:strVal val="#ppt_x"/>
                                          </p:val>
                                        </p:tav>
                                        <p:tav tm="100000">
                                          <p:val>
                                            <p:strVal val="#ppt_x"/>
                                          </p:val>
                                        </p:tav>
                                      </p:tavLst>
                                    </p:anim>
                                    <p:anim calcmode="lin" valueType="num">
                                      <p:cBhvr>
                                        <p:cTn id="16" dur="1000" fill="hold"/>
                                        <p:tgtEl>
                                          <p:spTgt spid="2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32"/>
        <p:cNvGrpSpPr/>
        <p:nvPr/>
      </p:nvGrpSpPr>
      <p:grpSpPr>
        <a:xfrm>
          <a:off x="0" y="0"/>
          <a:ext cx="0" cy="0"/>
          <a:chOff x="0" y="0"/>
          <a:chExt cx="0" cy="0"/>
        </a:xfrm>
      </p:grpSpPr>
      <p:pic>
        <p:nvPicPr>
          <p:cNvPr id="233" name="Google Shape;233;p37"/>
          <p:cNvPicPr preferRelativeResize="0"/>
          <p:nvPr/>
        </p:nvPicPr>
        <p:blipFill>
          <a:blip r:embed="rId3">
            <a:alphaModFix/>
          </a:blip>
          <a:stretch>
            <a:fillRect/>
          </a:stretch>
        </p:blipFill>
        <p:spPr>
          <a:xfrm>
            <a:off x="3707075" y="203025"/>
            <a:ext cx="3262849" cy="3073774"/>
          </a:xfrm>
          <a:prstGeom prst="rect">
            <a:avLst/>
          </a:prstGeom>
          <a:noFill/>
          <a:ln>
            <a:noFill/>
          </a:ln>
        </p:spPr>
      </p:pic>
      <p:pic>
        <p:nvPicPr>
          <p:cNvPr id="234" name="Google Shape;234;p37"/>
          <p:cNvPicPr preferRelativeResize="0"/>
          <p:nvPr/>
        </p:nvPicPr>
        <p:blipFill>
          <a:blip r:embed="rId4">
            <a:alphaModFix/>
          </a:blip>
          <a:stretch>
            <a:fillRect/>
          </a:stretch>
        </p:blipFill>
        <p:spPr>
          <a:xfrm>
            <a:off x="4167775" y="203025"/>
            <a:ext cx="3097575" cy="3261775"/>
          </a:xfrm>
          <a:prstGeom prst="rect">
            <a:avLst/>
          </a:prstGeom>
          <a:noFill/>
          <a:ln>
            <a:noFill/>
          </a:ln>
        </p:spPr>
      </p:pic>
      <p:sp>
        <p:nvSpPr>
          <p:cNvPr id="235" name="Google Shape;235;p37"/>
          <p:cNvSpPr/>
          <p:nvPr/>
        </p:nvSpPr>
        <p:spPr>
          <a:xfrm>
            <a:off x="1369800" y="3545400"/>
            <a:ext cx="7238400" cy="1598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200" b="1" dirty="0">
                <a:solidFill>
                  <a:schemeClr val="dk2"/>
                </a:solidFill>
              </a:rPr>
              <a:t>Il quitte la maison pour aller à l’école</a:t>
            </a:r>
            <a:endParaRPr sz="3200" b="1" dirty="0">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4"/>
                                        </p:tgtEl>
                                        <p:attrNameLst>
                                          <p:attrName>style.visibility</p:attrName>
                                        </p:attrNameLst>
                                      </p:cBhvr>
                                      <p:to>
                                        <p:strVal val="visible"/>
                                      </p:to>
                                    </p:set>
                                    <p:animEffect transition="in" filter="fade">
                                      <p:cBhvr>
                                        <p:cTn id="7" dur="1000"/>
                                        <p:tgtEl>
                                          <p:spTgt spid="234"/>
                                        </p:tgtEl>
                                      </p:cBhvr>
                                    </p:animEffect>
                                    <p:anim calcmode="lin" valueType="num">
                                      <p:cBhvr>
                                        <p:cTn id="8" dur="1000" fill="hold"/>
                                        <p:tgtEl>
                                          <p:spTgt spid="234"/>
                                        </p:tgtEl>
                                        <p:attrNameLst>
                                          <p:attrName>ppt_x</p:attrName>
                                        </p:attrNameLst>
                                      </p:cBhvr>
                                      <p:tavLst>
                                        <p:tav tm="0">
                                          <p:val>
                                            <p:strVal val="#ppt_x"/>
                                          </p:val>
                                        </p:tav>
                                        <p:tav tm="100000">
                                          <p:val>
                                            <p:strVal val="#ppt_x"/>
                                          </p:val>
                                        </p:tav>
                                      </p:tavLst>
                                    </p:anim>
                                    <p:anim calcmode="lin" valueType="num">
                                      <p:cBhvr>
                                        <p:cTn id="9" dur="1000" fill="hold"/>
                                        <p:tgtEl>
                                          <p:spTgt spid="2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5"/>
                                        </p:tgtEl>
                                        <p:attrNameLst>
                                          <p:attrName>style.visibility</p:attrName>
                                        </p:attrNameLst>
                                      </p:cBhvr>
                                      <p:to>
                                        <p:strVal val="visible"/>
                                      </p:to>
                                    </p:set>
                                    <p:animEffect transition="in" filter="fade">
                                      <p:cBhvr>
                                        <p:cTn id="14" dur="1000"/>
                                        <p:tgtEl>
                                          <p:spTgt spid="235"/>
                                        </p:tgtEl>
                                      </p:cBhvr>
                                    </p:animEffect>
                                    <p:anim calcmode="lin" valueType="num">
                                      <p:cBhvr>
                                        <p:cTn id="15" dur="1000" fill="hold"/>
                                        <p:tgtEl>
                                          <p:spTgt spid="235"/>
                                        </p:tgtEl>
                                        <p:attrNameLst>
                                          <p:attrName>ppt_x</p:attrName>
                                        </p:attrNameLst>
                                      </p:cBhvr>
                                      <p:tavLst>
                                        <p:tav tm="0">
                                          <p:val>
                                            <p:strVal val="#ppt_x"/>
                                          </p:val>
                                        </p:tav>
                                        <p:tav tm="100000">
                                          <p:val>
                                            <p:strVal val="#ppt_x"/>
                                          </p:val>
                                        </p:tav>
                                      </p:tavLst>
                                    </p:anim>
                                    <p:anim calcmode="lin" valueType="num">
                                      <p:cBhvr>
                                        <p:cTn id="16" dur="1000" fill="hold"/>
                                        <p:tgtEl>
                                          <p:spTgt spid="2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70EE8-BEE0-4795-86DA-F70C2CD383A5}"/>
              </a:ext>
            </a:extLst>
          </p:cNvPr>
          <p:cNvSpPr>
            <a:spLocks noGrp="1"/>
          </p:cNvSpPr>
          <p:nvPr>
            <p:ph type="title"/>
          </p:nvPr>
        </p:nvSpPr>
        <p:spPr/>
        <p:txBody>
          <a:bodyPr>
            <a:normAutofit/>
          </a:bodyPr>
          <a:lstStyle/>
          <a:p>
            <a:pPr algn="ctr"/>
            <a:r>
              <a:rPr lang="en-GB" sz="9600" dirty="0">
                <a:solidFill>
                  <a:schemeClr val="bg2"/>
                </a:solidFill>
              </a:rPr>
              <a:t>3</a:t>
            </a:r>
            <a:endParaRPr lang="en-US" sz="9600" dirty="0">
              <a:solidFill>
                <a:schemeClr val="bg2"/>
              </a:solidFill>
            </a:endParaRPr>
          </a:p>
        </p:txBody>
      </p:sp>
    </p:spTree>
    <p:extLst>
      <p:ext uri="{BB962C8B-B14F-4D97-AF65-F5344CB8AC3E}">
        <p14:creationId xmlns:p14="http://schemas.microsoft.com/office/powerpoint/2010/main" val="31132869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39"/>
        <p:cNvGrpSpPr/>
        <p:nvPr/>
      </p:nvGrpSpPr>
      <p:grpSpPr>
        <a:xfrm>
          <a:off x="0" y="0"/>
          <a:ext cx="0" cy="0"/>
          <a:chOff x="0" y="0"/>
          <a:chExt cx="0" cy="0"/>
        </a:xfrm>
      </p:grpSpPr>
      <p:pic>
        <p:nvPicPr>
          <p:cNvPr id="240" name="Google Shape;240;p38"/>
          <p:cNvPicPr preferRelativeResize="0"/>
          <p:nvPr/>
        </p:nvPicPr>
        <p:blipFill>
          <a:blip r:embed="rId3">
            <a:alphaModFix/>
          </a:blip>
          <a:stretch>
            <a:fillRect/>
          </a:stretch>
        </p:blipFill>
        <p:spPr>
          <a:xfrm>
            <a:off x="3707075" y="203025"/>
            <a:ext cx="3262849" cy="3073774"/>
          </a:xfrm>
          <a:prstGeom prst="rect">
            <a:avLst/>
          </a:prstGeom>
          <a:noFill/>
          <a:ln>
            <a:noFill/>
          </a:ln>
        </p:spPr>
      </p:pic>
      <p:pic>
        <p:nvPicPr>
          <p:cNvPr id="241" name="Google Shape;241;p38"/>
          <p:cNvPicPr preferRelativeResize="0"/>
          <p:nvPr/>
        </p:nvPicPr>
        <p:blipFill>
          <a:blip r:embed="rId4">
            <a:alphaModFix/>
          </a:blip>
          <a:stretch>
            <a:fillRect/>
          </a:stretch>
        </p:blipFill>
        <p:spPr>
          <a:xfrm>
            <a:off x="2753050" y="340425"/>
            <a:ext cx="4042275" cy="3406400"/>
          </a:xfrm>
          <a:prstGeom prst="rect">
            <a:avLst/>
          </a:prstGeom>
          <a:noFill/>
          <a:ln>
            <a:noFill/>
          </a:ln>
        </p:spPr>
      </p:pic>
      <p:sp>
        <p:nvSpPr>
          <p:cNvPr id="242" name="Google Shape;242;p38"/>
          <p:cNvSpPr/>
          <p:nvPr/>
        </p:nvSpPr>
        <p:spPr>
          <a:xfrm>
            <a:off x="1329525" y="3746825"/>
            <a:ext cx="7574100" cy="1396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100" b="1" dirty="0">
                <a:solidFill>
                  <a:schemeClr val="dk2"/>
                </a:solidFill>
              </a:rPr>
              <a:t>Marco regarde par la fenêtre,il dit:Wow,il pleut</a:t>
            </a:r>
            <a:endParaRPr sz="3100" b="1" dirty="0">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1"/>
                                        </p:tgtEl>
                                        <p:attrNameLst>
                                          <p:attrName>style.visibility</p:attrName>
                                        </p:attrNameLst>
                                      </p:cBhvr>
                                      <p:to>
                                        <p:strVal val="visible"/>
                                      </p:to>
                                    </p:set>
                                    <p:animEffect transition="in" filter="fade">
                                      <p:cBhvr>
                                        <p:cTn id="7" dur="1000"/>
                                        <p:tgtEl>
                                          <p:spTgt spid="241"/>
                                        </p:tgtEl>
                                      </p:cBhvr>
                                    </p:animEffect>
                                    <p:anim calcmode="lin" valueType="num">
                                      <p:cBhvr>
                                        <p:cTn id="8" dur="1000" fill="hold"/>
                                        <p:tgtEl>
                                          <p:spTgt spid="241"/>
                                        </p:tgtEl>
                                        <p:attrNameLst>
                                          <p:attrName>ppt_x</p:attrName>
                                        </p:attrNameLst>
                                      </p:cBhvr>
                                      <p:tavLst>
                                        <p:tav tm="0">
                                          <p:val>
                                            <p:strVal val="#ppt_x"/>
                                          </p:val>
                                        </p:tav>
                                        <p:tav tm="100000">
                                          <p:val>
                                            <p:strVal val="#ppt_x"/>
                                          </p:val>
                                        </p:tav>
                                      </p:tavLst>
                                    </p:anim>
                                    <p:anim calcmode="lin" valueType="num">
                                      <p:cBhvr>
                                        <p:cTn id="9" dur="1000" fill="hold"/>
                                        <p:tgtEl>
                                          <p:spTgt spid="2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2"/>
                                        </p:tgtEl>
                                        <p:attrNameLst>
                                          <p:attrName>style.visibility</p:attrName>
                                        </p:attrNameLst>
                                      </p:cBhvr>
                                      <p:to>
                                        <p:strVal val="visible"/>
                                      </p:to>
                                    </p:set>
                                    <p:animEffect transition="in" filter="fade">
                                      <p:cBhvr>
                                        <p:cTn id="14" dur="1000"/>
                                        <p:tgtEl>
                                          <p:spTgt spid="242"/>
                                        </p:tgtEl>
                                      </p:cBhvr>
                                    </p:animEffect>
                                    <p:anim calcmode="lin" valueType="num">
                                      <p:cBhvr>
                                        <p:cTn id="15" dur="1000" fill="hold"/>
                                        <p:tgtEl>
                                          <p:spTgt spid="242"/>
                                        </p:tgtEl>
                                        <p:attrNameLst>
                                          <p:attrName>ppt_x</p:attrName>
                                        </p:attrNameLst>
                                      </p:cBhvr>
                                      <p:tavLst>
                                        <p:tav tm="0">
                                          <p:val>
                                            <p:strVal val="#ppt_x"/>
                                          </p:val>
                                        </p:tav>
                                        <p:tav tm="100000">
                                          <p:val>
                                            <p:strVal val="#ppt_x"/>
                                          </p:val>
                                        </p:tav>
                                      </p:tavLst>
                                    </p:anim>
                                    <p:anim calcmode="lin" valueType="num">
                                      <p:cBhvr>
                                        <p:cTn id="16" dur="1000" fill="hold"/>
                                        <p:tgtEl>
                                          <p:spTgt spid="2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5"/>
          <p:cNvSpPr txBox="1">
            <a:spLocks noGrp="1"/>
          </p:cNvSpPr>
          <p:nvPr>
            <p:ph type="title" idx="4294967295"/>
          </p:nvPr>
        </p:nvSpPr>
        <p:spPr>
          <a:xfrm>
            <a:off x="213475" y="121225"/>
            <a:ext cx="5197200" cy="768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1600"/>
              </a:spcAft>
              <a:buNone/>
            </a:pPr>
            <a:r>
              <a:rPr lang="en-US" sz="3600" dirty="0" err="1"/>
              <a:t>Présente-toi</a:t>
            </a:r>
            <a:endParaRPr sz="2400" dirty="0"/>
          </a:p>
        </p:txBody>
      </p:sp>
      <p:sp>
        <p:nvSpPr>
          <p:cNvPr id="73" name="Google Shape;73;p15"/>
          <p:cNvSpPr txBox="1">
            <a:spLocks noGrp="1"/>
          </p:cNvSpPr>
          <p:nvPr>
            <p:ph type="title" idx="4294967295"/>
          </p:nvPr>
        </p:nvSpPr>
        <p:spPr>
          <a:xfrm>
            <a:off x="643225" y="889225"/>
            <a:ext cx="5197200" cy="42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990"/>
              <a:buNone/>
            </a:pPr>
            <a:r>
              <a:rPr lang="en" sz="1820" b="1">
                <a:latin typeface="Lato"/>
                <a:ea typeface="Lato"/>
                <a:cs typeface="Lato"/>
                <a:sym typeface="Lato"/>
              </a:rPr>
              <a:t>Je m’appelle……………………et j’ai 11 ans.Je suis en classe de 6ème à l’école Nationale Orthodoxe.J’habite à Amman et je suis jordanien/ne.Dans ma famille il ya —-----personnes,mon père s’appelle —----------- et il est ………………….,ma mère s’appelle —----- et elle est —---------------.J’ai—-----frères et —--------soeurs.Je parle trois langues :arabe,anglais et un peu le français.à l’école j’apprends beaucoup de matière comme l’histoire,les sciences,les maths……etc…..mais je préfère le……………….car c’est intéressant.Mes loisirs préférés sont……………………..</a:t>
            </a:r>
            <a:endParaRPr sz="1729" b="1">
              <a:latin typeface="Lato"/>
              <a:ea typeface="Lato"/>
              <a:cs typeface="Lato"/>
              <a:sym typeface="Lato"/>
            </a:endParaRPr>
          </a:p>
          <a:p>
            <a:pPr marL="0" lvl="0" indent="0" algn="l" rtl="0">
              <a:lnSpc>
                <a:spcPct val="115000"/>
              </a:lnSpc>
              <a:spcBef>
                <a:spcPts val="1600"/>
              </a:spcBef>
              <a:spcAft>
                <a:spcPts val="1600"/>
              </a:spcAft>
              <a:buSzPts val="990"/>
              <a:buNone/>
            </a:pPr>
            <a:endParaRPr sz="2220">
              <a:latin typeface="Lato"/>
              <a:ea typeface="Lato"/>
              <a:cs typeface="Lato"/>
              <a:sym typeface="Lato"/>
            </a:endParaRPr>
          </a:p>
        </p:txBody>
      </p:sp>
      <p:sp>
        <p:nvSpPr>
          <p:cNvPr id="74" name="Google Shape;74;p15"/>
          <p:cNvSpPr txBox="1"/>
          <p:nvPr/>
        </p:nvSpPr>
        <p:spPr>
          <a:xfrm>
            <a:off x="1289225" y="4391450"/>
            <a:ext cx="773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Playfair Display"/>
              <a:ea typeface="Playfair Display"/>
              <a:cs typeface="Playfair Display"/>
              <a:sym typeface="Playfair Display"/>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6"/>
        <p:cNvGrpSpPr/>
        <p:nvPr/>
      </p:nvGrpSpPr>
      <p:grpSpPr>
        <a:xfrm>
          <a:off x="0" y="0"/>
          <a:ext cx="0" cy="0"/>
          <a:chOff x="0" y="0"/>
          <a:chExt cx="0" cy="0"/>
        </a:xfrm>
      </p:grpSpPr>
      <p:pic>
        <p:nvPicPr>
          <p:cNvPr id="247" name="Google Shape;247;p39"/>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248" name="Google Shape;248;p39"/>
          <p:cNvSpPr/>
          <p:nvPr/>
        </p:nvSpPr>
        <p:spPr>
          <a:xfrm>
            <a:off x="-53725" y="-120975"/>
            <a:ext cx="2793300" cy="5264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600">
              <a:solidFill>
                <a:srgbClr val="FFFFFF"/>
              </a:solidFill>
            </a:endParaRPr>
          </a:p>
        </p:txBody>
      </p:sp>
      <p:pic>
        <p:nvPicPr>
          <p:cNvPr id="249" name="Google Shape;249;p39"/>
          <p:cNvPicPr preferRelativeResize="0"/>
          <p:nvPr/>
        </p:nvPicPr>
        <p:blipFill>
          <a:blip r:embed="rId4">
            <a:alphaModFix/>
          </a:blip>
          <a:stretch>
            <a:fillRect/>
          </a:stretch>
        </p:blipFill>
        <p:spPr>
          <a:xfrm>
            <a:off x="3854275" y="300125"/>
            <a:ext cx="2965525" cy="2842375"/>
          </a:xfrm>
          <a:prstGeom prst="rect">
            <a:avLst/>
          </a:prstGeom>
          <a:noFill/>
          <a:ln>
            <a:noFill/>
          </a:ln>
        </p:spPr>
      </p:pic>
      <p:sp>
        <p:nvSpPr>
          <p:cNvPr id="250" name="Google Shape;250;p39"/>
          <p:cNvSpPr/>
          <p:nvPr/>
        </p:nvSpPr>
        <p:spPr>
          <a:xfrm>
            <a:off x="1329525" y="3746825"/>
            <a:ext cx="7574100" cy="1396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100">
              <a:solidFill>
                <a:srgbClr val="FFFFFF"/>
              </a:solidFill>
            </a:endParaRPr>
          </a:p>
        </p:txBody>
      </p:sp>
      <p:pic>
        <p:nvPicPr>
          <p:cNvPr id="251" name="Google Shape;251;p39"/>
          <p:cNvPicPr preferRelativeResize="0"/>
          <p:nvPr/>
        </p:nvPicPr>
        <p:blipFill>
          <a:blip r:embed="rId5">
            <a:alphaModFix/>
          </a:blip>
          <a:stretch>
            <a:fillRect/>
          </a:stretch>
        </p:blipFill>
        <p:spPr>
          <a:xfrm>
            <a:off x="1491700" y="3675425"/>
            <a:ext cx="7411925" cy="1396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9"/>
                                        </p:tgtEl>
                                        <p:attrNameLst>
                                          <p:attrName>style.visibility</p:attrName>
                                        </p:attrNameLst>
                                      </p:cBhvr>
                                      <p:to>
                                        <p:strVal val="visible"/>
                                      </p:to>
                                    </p:set>
                                    <p:animEffect transition="in" filter="fade">
                                      <p:cBhvr>
                                        <p:cTn id="7" dur="1000"/>
                                        <p:tgtEl>
                                          <p:spTgt spid="249"/>
                                        </p:tgtEl>
                                      </p:cBhvr>
                                    </p:animEffect>
                                    <p:anim calcmode="lin" valueType="num">
                                      <p:cBhvr>
                                        <p:cTn id="8" dur="1000" fill="hold"/>
                                        <p:tgtEl>
                                          <p:spTgt spid="249"/>
                                        </p:tgtEl>
                                        <p:attrNameLst>
                                          <p:attrName>ppt_x</p:attrName>
                                        </p:attrNameLst>
                                      </p:cBhvr>
                                      <p:tavLst>
                                        <p:tav tm="0">
                                          <p:val>
                                            <p:strVal val="#ppt_x"/>
                                          </p:val>
                                        </p:tav>
                                        <p:tav tm="100000">
                                          <p:val>
                                            <p:strVal val="#ppt_x"/>
                                          </p:val>
                                        </p:tav>
                                      </p:tavLst>
                                    </p:anim>
                                    <p:anim calcmode="lin" valueType="num">
                                      <p:cBhvr>
                                        <p:cTn id="9" dur="1000" fill="hold"/>
                                        <p:tgtEl>
                                          <p:spTgt spid="24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51"/>
                                        </p:tgtEl>
                                        <p:attrNameLst>
                                          <p:attrName>style.visibility</p:attrName>
                                        </p:attrNameLst>
                                      </p:cBhvr>
                                      <p:to>
                                        <p:strVal val="visible"/>
                                      </p:to>
                                    </p:set>
                                    <p:animEffect transition="in" filter="fade">
                                      <p:cBhvr>
                                        <p:cTn id="14" dur="1000"/>
                                        <p:tgtEl>
                                          <p:spTgt spid="251"/>
                                        </p:tgtEl>
                                      </p:cBhvr>
                                    </p:animEffect>
                                    <p:anim calcmode="lin" valueType="num">
                                      <p:cBhvr>
                                        <p:cTn id="15" dur="1000" fill="hold"/>
                                        <p:tgtEl>
                                          <p:spTgt spid="251"/>
                                        </p:tgtEl>
                                        <p:attrNameLst>
                                          <p:attrName>ppt_x</p:attrName>
                                        </p:attrNameLst>
                                      </p:cBhvr>
                                      <p:tavLst>
                                        <p:tav tm="0">
                                          <p:val>
                                            <p:strVal val="#ppt_x"/>
                                          </p:val>
                                        </p:tav>
                                        <p:tav tm="100000">
                                          <p:val>
                                            <p:strVal val="#ppt_x"/>
                                          </p:val>
                                        </p:tav>
                                      </p:tavLst>
                                    </p:anim>
                                    <p:anim calcmode="lin" valueType="num">
                                      <p:cBhvr>
                                        <p:cTn id="16" dur="1000" fill="hold"/>
                                        <p:tgtEl>
                                          <p:spTgt spid="2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55"/>
        <p:cNvGrpSpPr/>
        <p:nvPr/>
      </p:nvGrpSpPr>
      <p:grpSpPr>
        <a:xfrm>
          <a:off x="0" y="0"/>
          <a:ext cx="0" cy="0"/>
          <a:chOff x="0" y="0"/>
          <a:chExt cx="0" cy="0"/>
        </a:xfrm>
      </p:grpSpPr>
      <p:pic>
        <p:nvPicPr>
          <p:cNvPr id="256" name="Google Shape;256;p40"/>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257" name="Google Shape;257;p40"/>
          <p:cNvSpPr/>
          <p:nvPr/>
        </p:nvSpPr>
        <p:spPr>
          <a:xfrm>
            <a:off x="1141500"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300" b="1" dirty="0">
                <a:solidFill>
                  <a:schemeClr val="dk2"/>
                </a:solidFill>
              </a:rPr>
              <a:t>Sa mère axcepte alors il met ses bottes et son imperméable</a:t>
            </a:r>
            <a:endParaRPr sz="3300" b="1" dirty="0">
              <a:solidFill>
                <a:schemeClr val="dk2"/>
              </a:solidFill>
            </a:endParaRPr>
          </a:p>
        </p:txBody>
      </p:sp>
      <p:pic>
        <p:nvPicPr>
          <p:cNvPr id="258" name="Google Shape;258;p40"/>
          <p:cNvPicPr preferRelativeResize="0"/>
          <p:nvPr/>
        </p:nvPicPr>
        <p:blipFill>
          <a:blip r:embed="rId4">
            <a:alphaModFix/>
          </a:blip>
          <a:stretch>
            <a:fillRect/>
          </a:stretch>
        </p:blipFill>
        <p:spPr>
          <a:xfrm>
            <a:off x="2887350" y="107425"/>
            <a:ext cx="4189475" cy="32365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8"/>
                                        </p:tgtEl>
                                        <p:attrNameLst>
                                          <p:attrName>style.visibility</p:attrName>
                                        </p:attrNameLst>
                                      </p:cBhvr>
                                      <p:to>
                                        <p:strVal val="visible"/>
                                      </p:to>
                                    </p:set>
                                    <p:animEffect transition="in" filter="fade">
                                      <p:cBhvr>
                                        <p:cTn id="7" dur="1000"/>
                                        <p:tgtEl>
                                          <p:spTgt spid="258"/>
                                        </p:tgtEl>
                                      </p:cBhvr>
                                    </p:animEffect>
                                    <p:anim calcmode="lin" valueType="num">
                                      <p:cBhvr>
                                        <p:cTn id="8" dur="1000" fill="hold"/>
                                        <p:tgtEl>
                                          <p:spTgt spid="258"/>
                                        </p:tgtEl>
                                        <p:attrNameLst>
                                          <p:attrName>ppt_x</p:attrName>
                                        </p:attrNameLst>
                                      </p:cBhvr>
                                      <p:tavLst>
                                        <p:tav tm="0">
                                          <p:val>
                                            <p:strVal val="#ppt_x"/>
                                          </p:val>
                                        </p:tav>
                                        <p:tav tm="100000">
                                          <p:val>
                                            <p:strVal val="#ppt_x"/>
                                          </p:val>
                                        </p:tav>
                                      </p:tavLst>
                                    </p:anim>
                                    <p:anim calcmode="lin" valueType="num">
                                      <p:cBhvr>
                                        <p:cTn id="9" dur="1000" fill="hold"/>
                                        <p:tgtEl>
                                          <p:spTgt spid="25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57"/>
                                        </p:tgtEl>
                                        <p:attrNameLst>
                                          <p:attrName>style.visibility</p:attrName>
                                        </p:attrNameLst>
                                      </p:cBhvr>
                                      <p:to>
                                        <p:strVal val="visible"/>
                                      </p:to>
                                    </p:set>
                                    <p:animEffect transition="in" filter="fade">
                                      <p:cBhvr>
                                        <p:cTn id="14" dur="1000"/>
                                        <p:tgtEl>
                                          <p:spTgt spid="257"/>
                                        </p:tgtEl>
                                      </p:cBhvr>
                                    </p:animEffect>
                                    <p:anim calcmode="lin" valueType="num">
                                      <p:cBhvr>
                                        <p:cTn id="15" dur="1000" fill="hold"/>
                                        <p:tgtEl>
                                          <p:spTgt spid="257"/>
                                        </p:tgtEl>
                                        <p:attrNameLst>
                                          <p:attrName>ppt_x</p:attrName>
                                        </p:attrNameLst>
                                      </p:cBhvr>
                                      <p:tavLst>
                                        <p:tav tm="0">
                                          <p:val>
                                            <p:strVal val="#ppt_x"/>
                                          </p:val>
                                        </p:tav>
                                        <p:tav tm="100000">
                                          <p:val>
                                            <p:strVal val="#ppt_x"/>
                                          </p:val>
                                        </p:tav>
                                      </p:tavLst>
                                    </p:anim>
                                    <p:anim calcmode="lin" valueType="num">
                                      <p:cBhvr>
                                        <p:cTn id="16" dur="1000" fill="hold"/>
                                        <p:tgtEl>
                                          <p:spTgt spid="2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62"/>
        <p:cNvGrpSpPr/>
        <p:nvPr/>
      </p:nvGrpSpPr>
      <p:grpSpPr>
        <a:xfrm>
          <a:off x="0" y="0"/>
          <a:ext cx="0" cy="0"/>
          <a:chOff x="0" y="0"/>
          <a:chExt cx="0" cy="0"/>
        </a:xfrm>
      </p:grpSpPr>
      <p:pic>
        <p:nvPicPr>
          <p:cNvPr id="263" name="Google Shape;263;p41"/>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264" name="Google Shape;264;p41"/>
          <p:cNvSpPr/>
          <p:nvPr/>
        </p:nvSpPr>
        <p:spPr>
          <a:xfrm>
            <a:off x="1128050" y="3397800"/>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800" b="1">
                <a:solidFill>
                  <a:schemeClr val="dk2"/>
                </a:solidFill>
              </a:rPr>
              <a:t>Marco s’habille rapidement et sort dans le jardin</a:t>
            </a:r>
            <a:endParaRPr sz="2800" b="1">
              <a:solidFill>
                <a:schemeClr val="dk2"/>
              </a:solidFill>
            </a:endParaRPr>
          </a:p>
        </p:txBody>
      </p:sp>
      <p:pic>
        <p:nvPicPr>
          <p:cNvPr id="265" name="Google Shape;265;p41"/>
          <p:cNvPicPr preferRelativeResize="0"/>
          <p:nvPr/>
        </p:nvPicPr>
        <p:blipFill>
          <a:blip r:embed="rId4">
            <a:alphaModFix/>
          </a:blip>
          <a:stretch>
            <a:fillRect/>
          </a:stretch>
        </p:blipFill>
        <p:spPr>
          <a:xfrm>
            <a:off x="3129075" y="80575"/>
            <a:ext cx="3840850" cy="34648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5"/>
                                        </p:tgtEl>
                                        <p:attrNameLst>
                                          <p:attrName>style.visibility</p:attrName>
                                        </p:attrNameLst>
                                      </p:cBhvr>
                                      <p:to>
                                        <p:strVal val="visible"/>
                                      </p:to>
                                    </p:set>
                                    <p:animEffect transition="in" filter="fade">
                                      <p:cBhvr>
                                        <p:cTn id="7" dur="1000"/>
                                        <p:tgtEl>
                                          <p:spTgt spid="265"/>
                                        </p:tgtEl>
                                      </p:cBhvr>
                                    </p:animEffect>
                                    <p:anim calcmode="lin" valueType="num">
                                      <p:cBhvr>
                                        <p:cTn id="8" dur="1000" fill="hold"/>
                                        <p:tgtEl>
                                          <p:spTgt spid="265"/>
                                        </p:tgtEl>
                                        <p:attrNameLst>
                                          <p:attrName>ppt_x</p:attrName>
                                        </p:attrNameLst>
                                      </p:cBhvr>
                                      <p:tavLst>
                                        <p:tav tm="0">
                                          <p:val>
                                            <p:strVal val="#ppt_x"/>
                                          </p:val>
                                        </p:tav>
                                        <p:tav tm="100000">
                                          <p:val>
                                            <p:strVal val="#ppt_x"/>
                                          </p:val>
                                        </p:tav>
                                      </p:tavLst>
                                    </p:anim>
                                    <p:anim calcmode="lin" valueType="num">
                                      <p:cBhvr>
                                        <p:cTn id="9" dur="1000" fill="hold"/>
                                        <p:tgtEl>
                                          <p:spTgt spid="26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64"/>
                                        </p:tgtEl>
                                        <p:attrNameLst>
                                          <p:attrName>style.visibility</p:attrName>
                                        </p:attrNameLst>
                                      </p:cBhvr>
                                      <p:to>
                                        <p:strVal val="visible"/>
                                      </p:to>
                                    </p:set>
                                    <p:animEffect transition="in" filter="fade">
                                      <p:cBhvr>
                                        <p:cTn id="14" dur="1000"/>
                                        <p:tgtEl>
                                          <p:spTgt spid="264"/>
                                        </p:tgtEl>
                                      </p:cBhvr>
                                    </p:animEffect>
                                    <p:anim calcmode="lin" valueType="num">
                                      <p:cBhvr>
                                        <p:cTn id="15" dur="1000" fill="hold"/>
                                        <p:tgtEl>
                                          <p:spTgt spid="264"/>
                                        </p:tgtEl>
                                        <p:attrNameLst>
                                          <p:attrName>ppt_x</p:attrName>
                                        </p:attrNameLst>
                                      </p:cBhvr>
                                      <p:tavLst>
                                        <p:tav tm="0">
                                          <p:val>
                                            <p:strVal val="#ppt_x"/>
                                          </p:val>
                                        </p:tav>
                                        <p:tav tm="100000">
                                          <p:val>
                                            <p:strVal val="#ppt_x"/>
                                          </p:val>
                                        </p:tav>
                                      </p:tavLst>
                                    </p:anim>
                                    <p:anim calcmode="lin" valueType="num">
                                      <p:cBhvr>
                                        <p:cTn id="16" dur="1000" fill="hold"/>
                                        <p:tgtEl>
                                          <p:spTgt spid="2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69"/>
        <p:cNvGrpSpPr/>
        <p:nvPr/>
      </p:nvGrpSpPr>
      <p:grpSpPr>
        <a:xfrm>
          <a:off x="0" y="0"/>
          <a:ext cx="0" cy="0"/>
          <a:chOff x="0" y="0"/>
          <a:chExt cx="0" cy="0"/>
        </a:xfrm>
      </p:grpSpPr>
      <p:pic>
        <p:nvPicPr>
          <p:cNvPr id="270" name="Google Shape;270;p42"/>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271" name="Google Shape;271;p42"/>
          <p:cNvSpPr/>
          <p:nvPr/>
        </p:nvSpPr>
        <p:spPr>
          <a:xfrm>
            <a:off x="1141500"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dirty="0">
                <a:solidFill>
                  <a:schemeClr val="dk2"/>
                </a:solidFill>
              </a:rPr>
              <a:t>Le chat n’aime pas la pluie,il reste à la maison</a:t>
            </a:r>
            <a:endParaRPr sz="2900" b="1" dirty="0">
              <a:solidFill>
                <a:schemeClr val="dk2"/>
              </a:solidFill>
            </a:endParaRPr>
          </a:p>
        </p:txBody>
      </p:sp>
      <p:pic>
        <p:nvPicPr>
          <p:cNvPr id="272" name="Google Shape;272;p42"/>
          <p:cNvPicPr preferRelativeResize="0"/>
          <p:nvPr/>
        </p:nvPicPr>
        <p:blipFill>
          <a:blip r:embed="rId4">
            <a:alphaModFix/>
          </a:blip>
          <a:stretch>
            <a:fillRect/>
          </a:stretch>
        </p:blipFill>
        <p:spPr>
          <a:xfrm>
            <a:off x="3207375" y="326975"/>
            <a:ext cx="4004275" cy="3073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2"/>
                                        </p:tgtEl>
                                        <p:attrNameLst>
                                          <p:attrName>style.visibility</p:attrName>
                                        </p:attrNameLst>
                                      </p:cBhvr>
                                      <p:to>
                                        <p:strVal val="visible"/>
                                      </p:to>
                                    </p:set>
                                    <p:animEffect transition="in" filter="fade">
                                      <p:cBhvr>
                                        <p:cTn id="7" dur="1000"/>
                                        <p:tgtEl>
                                          <p:spTgt spid="272"/>
                                        </p:tgtEl>
                                      </p:cBhvr>
                                    </p:animEffect>
                                    <p:anim calcmode="lin" valueType="num">
                                      <p:cBhvr>
                                        <p:cTn id="8" dur="1000" fill="hold"/>
                                        <p:tgtEl>
                                          <p:spTgt spid="272"/>
                                        </p:tgtEl>
                                        <p:attrNameLst>
                                          <p:attrName>ppt_x</p:attrName>
                                        </p:attrNameLst>
                                      </p:cBhvr>
                                      <p:tavLst>
                                        <p:tav tm="0">
                                          <p:val>
                                            <p:strVal val="#ppt_x"/>
                                          </p:val>
                                        </p:tav>
                                        <p:tav tm="100000">
                                          <p:val>
                                            <p:strVal val="#ppt_x"/>
                                          </p:val>
                                        </p:tav>
                                      </p:tavLst>
                                    </p:anim>
                                    <p:anim calcmode="lin" valueType="num">
                                      <p:cBhvr>
                                        <p:cTn id="9" dur="1000" fill="hold"/>
                                        <p:tgtEl>
                                          <p:spTgt spid="27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71"/>
                                        </p:tgtEl>
                                        <p:attrNameLst>
                                          <p:attrName>style.visibility</p:attrName>
                                        </p:attrNameLst>
                                      </p:cBhvr>
                                      <p:to>
                                        <p:strVal val="visible"/>
                                      </p:to>
                                    </p:set>
                                    <p:animEffect transition="in" filter="fade">
                                      <p:cBhvr>
                                        <p:cTn id="14" dur="1000"/>
                                        <p:tgtEl>
                                          <p:spTgt spid="271"/>
                                        </p:tgtEl>
                                      </p:cBhvr>
                                    </p:animEffect>
                                    <p:anim calcmode="lin" valueType="num">
                                      <p:cBhvr>
                                        <p:cTn id="15" dur="1000" fill="hold"/>
                                        <p:tgtEl>
                                          <p:spTgt spid="271"/>
                                        </p:tgtEl>
                                        <p:attrNameLst>
                                          <p:attrName>ppt_x</p:attrName>
                                        </p:attrNameLst>
                                      </p:cBhvr>
                                      <p:tavLst>
                                        <p:tav tm="0">
                                          <p:val>
                                            <p:strVal val="#ppt_x"/>
                                          </p:val>
                                        </p:tav>
                                        <p:tav tm="100000">
                                          <p:val>
                                            <p:strVal val="#ppt_x"/>
                                          </p:val>
                                        </p:tav>
                                      </p:tavLst>
                                    </p:anim>
                                    <p:anim calcmode="lin" valueType="num">
                                      <p:cBhvr>
                                        <p:cTn id="16" dur="1000" fill="hold"/>
                                        <p:tgtEl>
                                          <p:spTgt spid="2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76"/>
        <p:cNvGrpSpPr/>
        <p:nvPr/>
      </p:nvGrpSpPr>
      <p:grpSpPr>
        <a:xfrm>
          <a:off x="0" y="0"/>
          <a:ext cx="0" cy="0"/>
          <a:chOff x="0" y="0"/>
          <a:chExt cx="0" cy="0"/>
        </a:xfrm>
      </p:grpSpPr>
      <p:pic>
        <p:nvPicPr>
          <p:cNvPr id="277" name="Google Shape;277;p43"/>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278" name="Google Shape;278;p43"/>
          <p:cNvSpPr/>
          <p:nvPr/>
        </p:nvSpPr>
        <p:spPr>
          <a:xfrm>
            <a:off x="1141500"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solidFill>
                  <a:schemeClr val="dk2"/>
                </a:solidFill>
              </a:rPr>
              <a:t>Les escargots commencent à sortir</a:t>
            </a:r>
            <a:endParaRPr sz="2400" b="1">
              <a:solidFill>
                <a:schemeClr val="dk2"/>
              </a:solidFill>
            </a:endParaRPr>
          </a:p>
        </p:txBody>
      </p:sp>
      <p:pic>
        <p:nvPicPr>
          <p:cNvPr id="279" name="Google Shape;279;p43"/>
          <p:cNvPicPr preferRelativeResize="0"/>
          <p:nvPr/>
        </p:nvPicPr>
        <p:blipFill>
          <a:blip r:embed="rId4">
            <a:alphaModFix/>
          </a:blip>
          <a:stretch>
            <a:fillRect/>
          </a:stretch>
        </p:blipFill>
        <p:spPr>
          <a:xfrm>
            <a:off x="3330525" y="273275"/>
            <a:ext cx="3467600" cy="3073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9"/>
                                        </p:tgtEl>
                                        <p:attrNameLst>
                                          <p:attrName>style.visibility</p:attrName>
                                        </p:attrNameLst>
                                      </p:cBhvr>
                                      <p:to>
                                        <p:strVal val="visible"/>
                                      </p:to>
                                    </p:set>
                                    <p:animEffect transition="in" filter="fade">
                                      <p:cBhvr>
                                        <p:cTn id="7" dur="1000"/>
                                        <p:tgtEl>
                                          <p:spTgt spid="279"/>
                                        </p:tgtEl>
                                      </p:cBhvr>
                                    </p:animEffect>
                                    <p:anim calcmode="lin" valueType="num">
                                      <p:cBhvr>
                                        <p:cTn id="8" dur="1000" fill="hold"/>
                                        <p:tgtEl>
                                          <p:spTgt spid="279"/>
                                        </p:tgtEl>
                                        <p:attrNameLst>
                                          <p:attrName>ppt_x</p:attrName>
                                        </p:attrNameLst>
                                      </p:cBhvr>
                                      <p:tavLst>
                                        <p:tav tm="0">
                                          <p:val>
                                            <p:strVal val="#ppt_x"/>
                                          </p:val>
                                        </p:tav>
                                        <p:tav tm="100000">
                                          <p:val>
                                            <p:strVal val="#ppt_x"/>
                                          </p:val>
                                        </p:tav>
                                      </p:tavLst>
                                    </p:anim>
                                    <p:anim calcmode="lin" valueType="num">
                                      <p:cBhvr>
                                        <p:cTn id="9" dur="1000" fill="hold"/>
                                        <p:tgtEl>
                                          <p:spTgt spid="27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78"/>
                                        </p:tgtEl>
                                        <p:attrNameLst>
                                          <p:attrName>style.visibility</p:attrName>
                                        </p:attrNameLst>
                                      </p:cBhvr>
                                      <p:to>
                                        <p:strVal val="visible"/>
                                      </p:to>
                                    </p:set>
                                    <p:animEffect transition="in" filter="fade">
                                      <p:cBhvr>
                                        <p:cTn id="14" dur="1000"/>
                                        <p:tgtEl>
                                          <p:spTgt spid="278"/>
                                        </p:tgtEl>
                                      </p:cBhvr>
                                    </p:animEffect>
                                    <p:anim calcmode="lin" valueType="num">
                                      <p:cBhvr>
                                        <p:cTn id="15" dur="1000" fill="hold"/>
                                        <p:tgtEl>
                                          <p:spTgt spid="278"/>
                                        </p:tgtEl>
                                        <p:attrNameLst>
                                          <p:attrName>ppt_x</p:attrName>
                                        </p:attrNameLst>
                                      </p:cBhvr>
                                      <p:tavLst>
                                        <p:tav tm="0">
                                          <p:val>
                                            <p:strVal val="#ppt_x"/>
                                          </p:val>
                                        </p:tav>
                                        <p:tav tm="100000">
                                          <p:val>
                                            <p:strVal val="#ppt_x"/>
                                          </p:val>
                                        </p:tav>
                                      </p:tavLst>
                                    </p:anim>
                                    <p:anim calcmode="lin" valueType="num">
                                      <p:cBhvr>
                                        <p:cTn id="16" dur="1000" fill="hold"/>
                                        <p:tgtEl>
                                          <p:spTgt spid="2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83"/>
        <p:cNvGrpSpPr/>
        <p:nvPr/>
      </p:nvGrpSpPr>
      <p:grpSpPr>
        <a:xfrm>
          <a:off x="0" y="0"/>
          <a:ext cx="0" cy="0"/>
          <a:chOff x="0" y="0"/>
          <a:chExt cx="0" cy="0"/>
        </a:xfrm>
      </p:grpSpPr>
      <p:pic>
        <p:nvPicPr>
          <p:cNvPr id="284" name="Google Shape;284;p44"/>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285" name="Google Shape;285;p44"/>
          <p:cNvSpPr/>
          <p:nvPr/>
        </p:nvSpPr>
        <p:spPr>
          <a:xfrm>
            <a:off x="1141500"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dirty="0">
                <a:solidFill>
                  <a:schemeClr val="dk2"/>
                </a:solidFill>
              </a:rPr>
              <a:t>Marco ramasse les escargots</a:t>
            </a:r>
            <a:endParaRPr sz="3600" b="1" dirty="0">
              <a:solidFill>
                <a:schemeClr val="dk2"/>
              </a:solidFill>
            </a:endParaRPr>
          </a:p>
        </p:txBody>
      </p:sp>
      <p:pic>
        <p:nvPicPr>
          <p:cNvPr id="286" name="Google Shape;286;p44"/>
          <p:cNvPicPr preferRelativeResize="0"/>
          <p:nvPr/>
        </p:nvPicPr>
        <p:blipFill>
          <a:blip r:embed="rId4">
            <a:alphaModFix/>
          </a:blip>
          <a:stretch>
            <a:fillRect/>
          </a:stretch>
        </p:blipFill>
        <p:spPr>
          <a:xfrm>
            <a:off x="3048500" y="0"/>
            <a:ext cx="4404875" cy="33873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6"/>
                                        </p:tgtEl>
                                        <p:attrNameLst>
                                          <p:attrName>style.visibility</p:attrName>
                                        </p:attrNameLst>
                                      </p:cBhvr>
                                      <p:to>
                                        <p:strVal val="visible"/>
                                      </p:to>
                                    </p:set>
                                    <p:animEffect transition="in" filter="fade">
                                      <p:cBhvr>
                                        <p:cTn id="7" dur="1000"/>
                                        <p:tgtEl>
                                          <p:spTgt spid="286"/>
                                        </p:tgtEl>
                                      </p:cBhvr>
                                    </p:animEffect>
                                    <p:anim calcmode="lin" valueType="num">
                                      <p:cBhvr>
                                        <p:cTn id="8" dur="1000" fill="hold"/>
                                        <p:tgtEl>
                                          <p:spTgt spid="286"/>
                                        </p:tgtEl>
                                        <p:attrNameLst>
                                          <p:attrName>ppt_x</p:attrName>
                                        </p:attrNameLst>
                                      </p:cBhvr>
                                      <p:tavLst>
                                        <p:tav tm="0">
                                          <p:val>
                                            <p:strVal val="#ppt_x"/>
                                          </p:val>
                                        </p:tav>
                                        <p:tav tm="100000">
                                          <p:val>
                                            <p:strVal val="#ppt_x"/>
                                          </p:val>
                                        </p:tav>
                                      </p:tavLst>
                                    </p:anim>
                                    <p:anim calcmode="lin" valueType="num">
                                      <p:cBhvr>
                                        <p:cTn id="9" dur="1000" fill="hold"/>
                                        <p:tgtEl>
                                          <p:spTgt spid="28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5"/>
                                        </p:tgtEl>
                                        <p:attrNameLst>
                                          <p:attrName>style.visibility</p:attrName>
                                        </p:attrNameLst>
                                      </p:cBhvr>
                                      <p:to>
                                        <p:strVal val="visible"/>
                                      </p:to>
                                    </p:set>
                                    <p:animEffect transition="in" filter="fade">
                                      <p:cBhvr>
                                        <p:cTn id="14" dur="1000"/>
                                        <p:tgtEl>
                                          <p:spTgt spid="285"/>
                                        </p:tgtEl>
                                      </p:cBhvr>
                                    </p:animEffect>
                                    <p:anim calcmode="lin" valueType="num">
                                      <p:cBhvr>
                                        <p:cTn id="15" dur="1000" fill="hold"/>
                                        <p:tgtEl>
                                          <p:spTgt spid="285"/>
                                        </p:tgtEl>
                                        <p:attrNameLst>
                                          <p:attrName>ppt_x</p:attrName>
                                        </p:attrNameLst>
                                      </p:cBhvr>
                                      <p:tavLst>
                                        <p:tav tm="0">
                                          <p:val>
                                            <p:strVal val="#ppt_x"/>
                                          </p:val>
                                        </p:tav>
                                        <p:tav tm="100000">
                                          <p:val>
                                            <p:strVal val="#ppt_x"/>
                                          </p:val>
                                        </p:tav>
                                      </p:tavLst>
                                    </p:anim>
                                    <p:anim calcmode="lin" valueType="num">
                                      <p:cBhvr>
                                        <p:cTn id="16" dur="1000" fill="hold"/>
                                        <p:tgtEl>
                                          <p:spTgt spid="28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0"/>
        <p:cNvGrpSpPr/>
        <p:nvPr/>
      </p:nvGrpSpPr>
      <p:grpSpPr>
        <a:xfrm>
          <a:off x="0" y="0"/>
          <a:ext cx="0" cy="0"/>
          <a:chOff x="0" y="0"/>
          <a:chExt cx="0" cy="0"/>
        </a:xfrm>
      </p:grpSpPr>
      <p:pic>
        <p:nvPicPr>
          <p:cNvPr id="291" name="Google Shape;291;p45"/>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292" name="Google Shape;292;p45"/>
          <p:cNvSpPr/>
          <p:nvPr/>
        </p:nvSpPr>
        <p:spPr>
          <a:xfrm>
            <a:off x="1141500"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600" b="1" dirty="0">
                <a:solidFill>
                  <a:schemeClr val="dk2"/>
                </a:solidFill>
              </a:rPr>
              <a:t>Marco saute dans les flaques,il mouille son pantalon</a:t>
            </a:r>
            <a:endParaRPr sz="2600" b="1" dirty="0">
              <a:solidFill>
                <a:schemeClr val="dk2"/>
              </a:solidFill>
            </a:endParaRPr>
          </a:p>
        </p:txBody>
      </p:sp>
      <p:pic>
        <p:nvPicPr>
          <p:cNvPr id="293" name="Google Shape;293;p45"/>
          <p:cNvPicPr preferRelativeResize="0"/>
          <p:nvPr/>
        </p:nvPicPr>
        <p:blipFill>
          <a:blip r:embed="rId4">
            <a:alphaModFix/>
          </a:blip>
          <a:stretch>
            <a:fillRect/>
          </a:stretch>
        </p:blipFill>
        <p:spPr>
          <a:xfrm>
            <a:off x="2873925" y="67150"/>
            <a:ext cx="3988550" cy="3276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3"/>
                                        </p:tgtEl>
                                        <p:attrNameLst>
                                          <p:attrName>style.visibility</p:attrName>
                                        </p:attrNameLst>
                                      </p:cBhvr>
                                      <p:to>
                                        <p:strVal val="visible"/>
                                      </p:to>
                                    </p:set>
                                    <p:animEffect transition="in" filter="fade">
                                      <p:cBhvr>
                                        <p:cTn id="7" dur="1000"/>
                                        <p:tgtEl>
                                          <p:spTgt spid="293"/>
                                        </p:tgtEl>
                                      </p:cBhvr>
                                    </p:animEffect>
                                    <p:anim calcmode="lin" valueType="num">
                                      <p:cBhvr>
                                        <p:cTn id="8" dur="1000" fill="hold"/>
                                        <p:tgtEl>
                                          <p:spTgt spid="293"/>
                                        </p:tgtEl>
                                        <p:attrNameLst>
                                          <p:attrName>ppt_x</p:attrName>
                                        </p:attrNameLst>
                                      </p:cBhvr>
                                      <p:tavLst>
                                        <p:tav tm="0">
                                          <p:val>
                                            <p:strVal val="#ppt_x"/>
                                          </p:val>
                                        </p:tav>
                                        <p:tav tm="100000">
                                          <p:val>
                                            <p:strVal val="#ppt_x"/>
                                          </p:val>
                                        </p:tav>
                                      </p:tavLst>
                                    </p:anim>
                                    <p:anim calcmode="lin" valueType="num">
                                      <p:cBhvr>
                                        <p:cTn id="9" dur="1000" fill="hold"/>
                                        <p:tgtEl>
                                          <p:spTgt spid="29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92"/>
                                        </p:tgtEl>
                                        <p:attrNameLst>
                                          <p:attrName>style.visibility</p:attrName>
                                        </p:attrNameLst>
                                      </p:cBhvr>
                                      <p:to>
                                        <p:strVal val="visible"/>
                                      </p:to>
                                    </p:set>
                                    <p:animEffect transition="in" filter="fade">
                                      <p:cBhvr>
                                        <p:cTn id="14" dur="1000"/>
                                        <p:tgtEl>
                                          <p:spTgt spid="292"/>
                                        </p:tgtEl>
                                      </p:cBhvr>
                                    </p:animEffect>
                                    <p:anim calcmode="lin" valueType="num">
                                      <p:cBhvr>
                                        <p:cTn id="15" dur="1000" fill="hold"/>
                                        <p:tgtEl>
                                          <p:spTgt spid="292"/>
                                        </p:tgtEl>
                                        <p:attrNameLst>
                                          <p:attrName>ppt_x</p:attrName>
                                        </p:attrNameLst>
                                      </p:cBhvr>
                                      <p:tavLst>
                                        <p:tav tm="0">
                                          <p:val>
                                            <p:strVal val="#ppt_x"/>
                                          </p:val>
                                        </p:tav>
                                        <p:tav tm="100000">
                                          <p:val>
                                            <p:strVal val="#ppt_x"/>
                                          </p:val>
                                        </p:tav>
                                      </p:tavLst>
                                    </p:anim>
                                    <p:anim calcmode="lin" valueType="num">
                                      <p:cBhvr>
                                        <p:cTn id="16" dur="1000" fill="hold"/>
                                        <p:tgtEl>
                                          <p:spTgt spid="2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7"/>
        <p:cNvGrpSpPr/>
        <p:nvPr/>
      </p:nvGrpSpPr>
      <p:grpSpPr>
        <a:xfrm>
          <a:off x="0" y="0"/>
          <a:ext cx="0" cy="0"/>
          <a:chOff x="0" y="0"/>
          <a:chExt cx="0" cy="0"/>
        </a:xfrm>
      </p:grpSpPr>
      <p:pic>
        <p:nvPicPr>
          <p:cNvPr id="298" name="Google Shape;298;p46"/>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299" name="Google Shape;299;p46"/>
          <p:cNvSpPr/>
          <p:nvPr/>
        </p:nvSpPr>
        <p:spPr>
          <a:xfrm>
            <a:off x="1141500"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000" b="1">
                <a:solidFill>
                  <a:schemeClr val="dk2"/>
                </a:solidFill>
              </a:rPr>
              <a:t>Marco a très froid,il revient à la maison</a:t>
            </a:r>
            <a:endParaRPr sz="3000" b="1">
              <a:solidFill>
                <a:schemeClr val="dk2"/>
              </a:solidFill>
            </a:endParaRPr>
          </a:p>
        </p:txBody>
      </p:sp>
      <p:pic>
        <p:nvPicPr>
          <p:cNvPr id="300" name="Google Shape;300;p46"/>
          <p:cNvPicPr preferRelativeResize="0"/>
          <p:nvPr/>
        </p:nvPicPr>
        <p:blipFill>
          <a:blip r:embed="rId4">
            <a:alphaModFix/>
          </a:blip>
          <a:stretch>
            <a:fillRect/>
          </a:stretch>
        </p:blipFill>
        <p:spPr>
          <a:xfrm>
            <a:off x="3478250" y="67150"/>
            <a:ext cx="3827400" cy="3276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0"/>
                                        </p:tgtEl>
                                        <p:attrNameLst>
                                          <p:attrName>style.visibility</p:attrName>
                                        </p:attrNameLst>
                                      </p:cBhvr>
                                      <p:to>
                                        <p:strVal val="visible"/>
                                      </p:to>
                                    </p:set>
                                    <p:animEffect transition="in" filter="fade">
                                      <p:cBhvr>
                                        <p:cTn id="7" dur="1000"/>
                                        <p:tgtEl>
                                          <p:spTgt spid="300"/>
                                        </p:tgtEl>
                                      </p:cBhvr>
                                    </p:animEffect>
                                    <p:anim calcmode="lin" valueType="num">
                                      <p:cBhvr>
                                        <p:cTn id="8" dur="1000" fill="hold"/>
                                        <p:tgtEl>
                                          <p:spTgt spid="300"/>
                                        </p:tgtEl>
                                        <p:attrNameLst>
                                          <p:attrName>ppt_x</p:attrName>
                                        </p:attrNameLst>
                                      </p:cBhvr>
                                      <p:tavLst>
                                        <p:tav tm="0">
                                          <p:val>
                                            <p:strVal val="#ppt_x"/>
                                          </p:val>
                                        </p:tav>
                                        <p:tav tm="100000">
                                          <p:val>
                                            <p:strVal val="#ppt_x"/>
                                          </p:val>
                                        </p:tav>
                                      </p:tavLst>
                                    </p:anim>
                                    <p:anim calcmode="lin" valueType="num">
                                      <p:cBhvr>
                                        <p:cTn id="9" dur="1000" fill="hold"/>
                                        <p:tgtEl>
                                          <p:spTgt spid="30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99"/>
                                        </p:tgtEl>
                                        <p:attrNameLst>
                                          <p:attrName>style.visibility</p:attrName>
                                        </p:attrNameLst>
                                      </p:cBhvr>
                                      <p:to>
                                        <p:strVal val="visible"/>
                                      </p:to>
                                    </p:set>
                                    <p:animEffect transition="in" filter="fade">
                                      <p:cBhvr>
                                        <p:cTn id="14" dur="1000"/>
                                        <p:tgtEl>
                                          <p:spTgt spid="299"/>
                                        </p:tgtEl>
                                      </p:cBhvr>
                                    </p:animEffect>
                                    <p:anim calcmode="lin" valueType="num">
                                      <p:cBhvr>
                                        <p:cTn id="15" dur="1000" fill="hold"/>
                                        <p:tgtEl>
                                          <p:spTgt spid="299"/>
                                        </p:tgtEl>
                                        <p:attrNameLst>
                                          <p:attrName>ppt_x</p:attrName>
                                        </p:attrNameLst>
                                      </p:cBhvr>
                                      <p:tavLst>
                                        <p:tav tm="0">
                                          <p:val>
                                            <p:strVal val="#ppt_x"/>
                                          </p:val>
                                        </p:tav>
                                        <p:tav tm="100000">
                                          <p:val>
                                            <p:strVal val="#ppt_x"/>
                                          </p:val>
                                        </p:tav>
                                      </p:tavLst>
                                    </p:anim>
                                    <p:anim calcmode="lin" valueType="num">
                                      <p:cBhvr>
                                        <p:cTn id="16" dur="1000" fill="hold"/>
                                        <p:tgtEl>
                                          <p:spTgt spid="2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04"/>
        <p:cNvGrpSpPr/>
        <p:nvPr/>
      </p:nvGrpSpPr>
      <p:grpSpPr>
        <a:xfrm>
          <a:off x="0" y="0"/>
          <a:ext cx="0" cy="0"/>
          <a:chOff x="0" y="0"/>
          <a:chExt cx="0" cy="0"/>
        </a:xfrm>
      </p:grpSpPr>
      <p:pic>
        <p:nvPicPr>
          <p:cNvPr id="305" name="Google Shape;305;p47"/>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306" name="Google Shape;306;p47"/>
          <p:cNvSpPr/>
          <p:nvPr/>
        </p:nvSpPr>
        <p:spPr>
          <a:xfrm>
            <a:off x="1141500"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600" b="1"/>
              <a:t>Marco change rapidement ses vêtements mouillés</a:t>
            </a:r>
            <a:endParaRPr sz="2600" b="1"/>
          </a:p>
        </p:txBody>
      </p:sp>
      <p:pic>
        <p:nvPicPr>
          <p:cNvPr id="307" name="Google Shape;307;p47"/>
          <p:cNvPicPr preferRelativeResize="0"/>
          <p:nvPr/>
        </p:nvPicPr>
        <p:blipFill>
          <a:blip r:embed="rId4">
            <a:alphaModFix/>
          </a:blip>
          <a:stretch>
            <a:fillRect/>
          </a:stretch>
        </p:blipFill>
        <p:spPr>
          <a:xfrm>
            <a:off x="3599100" y="94000"/>
            <a:ext cx="3531975" cy="3182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
                                        </p:tgtEl>
                                        <p:attrNameLst>
                                          <p:attrName>style.visibility</p:attrName>
                                        </p:attrNameLst>
                                      </p:cBhvr>
                                      <p:to>
                                        <p:strVal val="visible"/>
                                      </p:to>
                                    </p:set>
                                    <p:animEffect transition="in" filter="fade">
                                      <p:cBhvr>
                                        <p:cTn id="7" dur="1000"/>
                                        <p:tgtEl>
                                          <p:spTgt spid="307"/>
                                        </p:tgtEl>
                                      </p:cBhvr>
                                    </p:animEffect>
                                    <p:anim calcmode="lin" valueType="num">
                                      <p:cBhvr>
                                        <p:cTn id="8" dur="1000" fill="hold"/>
                                        <p:tgtEl>
                                          <p:spTgt spid="307"/>
                                        </p:tgtEl>
                                        <p:attrNameLst>
                                          <p:attrName>ppt_x</p:attrName>
                                        </p:attrNameLst>
                                      </p:cBhvr>
                                      <p:tavLst>
                                        <p:tav tm="0">
                                          <p:val>
                                            <p:strVal val="#ppt_x"/>
                                          </p:val>
                                        </p:tav>
                                        <p:tav tm="100000">
                                          <p:val>
                                            <p:strVal val="#ppt_x"/>
                                          </p:val>
                                        </p:tav>
                                      </p:tavLst>
                                    </p:anim>
                                    <p:anim calcmode="lin" valueType="num">
                                      <p:cBhvr>
                                        <p:cTn id="9" dur="1000" fill="hold"/>
                                        <p:tgtEl>
                                          <p:spTgt spid="30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06"/>
                                        </p:tgtEl>
                                        <p:attrNameLst>
                                          <p:attrName>style.visibility</p:attrName>
                                        </p:attrNameLst>
                                      </p:cBhvr>
                                      <p:to>
                                        <p:strVal val="visible"/>
                                      </p:to>
                                    </p:set>
                                    <p:animEffect transition="in" filter="fade">
                                      <p:cBhvr>
                                        <p:cTn id="14" dur="1000"/>
                                        <p:tgtEl>
                                          <p:spTgt spid="306"/>
                                        </p:tgtEl>
                                      </p:cBhvr>
                                    </p:animEffect>
                                    <p:anim calcmode="lin" valueType="num">
                                      <p:cBhvr>
                                        <p:cTn id="15" dur="1000" fill="hold"/>
                                        <p:tgtEl>
                                          <p:spTgt spid="306"/>
                                        </p:tgtEl>
                                        <p:attrNameLst>
                                          <p:attrName>ppt_x</p:attrName>
                                        </p:attrNameLst>
                                      </p:cBhvr>
                                      <p:tavLst>
                                        <p:tav tm="0">
                                          <p:val>
                                            <p:strVal val="#ppt_x"/>
                                          </p:val>
                                        </p:tav>
                                        <p:tav tm="100000">
                                          <p:val>
                                            <p:strVal val="#ppt_x"/>
                                          </p:val>
                                        </p:tav>
                                      </p:tavLst>
                                    </p:anim>
                                    <p:anim calcmode="lin" valueType="num">
                                      <p:cBhvr>
                                        <p:cTn id="16" dur="1000" fill="hold"/>
                                        <p:tgtEl>
                                          <p:spTgt spid="3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11"/>
        <p:cNvGrpSpPr/>
        <p:nvPr/>
      </p:nvGrpSpPr>
      <p:grpSpPr>
        <a:xfrm>
          <a:off x="0" y="0"/>
          <a:ext cx="0" cy="0"/>
          <a:chOff x="0" y="0"/>
          <a:chExt cx="0" cy="0"/>
        </a:xfrm>
      </p:grpSpPr>
      <p:pic>
        <p:nvPicPr>
          <p:cNvPr id="312" name="Google Shape;312;p48"/>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313" name="Google Shape;313;p48"/>
          <p:cNvSpPr/>
          <p:nvPr/>
        </p:nvSpPr>
        <p:spPr>
          <a:xfrm>
            <a:off x="1141500"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solidFill>
                  <a:schemeClr val="dk2"/>
                </a:solidFill>
              </a:rPr>
              <a:t>Marco se réchauffe en mangeant un grand bol de soupe,il adore la pluie</a:t>
            </a:r>
            <a:endParaRPr sz="2400" b="1">
              <a:solidFill>
                <a:schemeClr val="dk2"/>
              </a:solidFill>
            </a:endParaRPr>
          </a:p>
        </p:txBody>
      </p:sp>
      <p:pic>
        <p:nvPicPr>
          <p:cNvPr id="314" name="Google Shape;314;p48"/>
          <p:cNvPicPr preferRelativeResize="0"/>
          <p:nvPr/>
        </p:nvPicPr>
        <p:blipFill>
          <a:blip r:embed="rId4">
            <a:alphaModFix/>
          </a:blip>
          <a:stretch>
            <a:fillRect/>
          </a:stretch>
        </p:blipFill>
        <p:spPr>
          <a:xfrm>
            <a:off x="3531950" y="134300"/>
            <a:ext cx="3840850" cy="32799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4"/>
                                        </p:tgtEl>
                                        <p:attrNameLst>
                                          <p:attrName>style.visibility</p:attrName>
                                        </p:attrNameLst>
                                      </p:cBhvr>
                                      <p:to>
                                        <p:strVal val="visible"/>
                                      </p:to>
                                    </p:set>
                                    <p:animEffect transition="in" filter="fade">
                                      <p:cBhvr>
                                        <p:cTn id="7" dur="1000"/>
                                        <p:tgtEl>
                                          <p:spTgt spid="314"/>
                                        </p:tgtEl>
                                      </p:cBhvr>
                                    </p:animEffect>
                                    <p:anim calcmode="lin" valueType="num">
                                      <p:cBhvr>
                                        <p:cTn id="8" dur="1000" fill="hold"/>
                                        <p:tgtEl>
                                          <p:spTgt spid="314"/>
                                        </p:tgtEl>
                                        <p:attrNameLst>
                                          <p:attrName>ppt_x</p:attrName>
                                        </p:attrNameLst>
                                      </p:cBhvr>
                                      <p:tavLst>
                                        <p:tav tm="0">
                                          <p:val>
                                            <p:strVal val="#ppt_x"/>
                                          </p:val>
                                        </p:tav>
                                        <p:tav tm="100000">
                                          <p:val>
                                            <p:strVal val="#ppt_x"/>
                                          </p:val>
                                        </p:tav>
                                      </p:tavLst>
                                    </p:anim>
                                    <p:anim calcmode="lin" valueType="num">
                                      <p:cBhvr>
                                        <p:cTn id="9" dur="1000" fill="hold"/>
                                        <p:tgtEl>
                                          <p:spTgt spid="3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3"/>
                                        </p:tgtEl>
                                        <p:attrNameLst>
                                          <p:attrName>style.visibility</p:attrName>
                                        </p:attrNameLst>
                                      </p:cBhvr>
                                      <p:to>
                                        <p:strVal val="visible"/>
                                      </p:to>
                                    </p:set>
                                    <p:animEffect transition="in" filter="fade">
                                      <p:cBhvr>
                                        <p:cTn id="14" dur="1000"/>
                                        <p:tgtEl>
                                          <p:spTgt spid="313"/>
                                        </p:tgtEl>
                                      </p:cBhvr>
                                    </p:animEffect>
                                    <p:anim calcmode="lin" valueType="num">
                                      <p:cBhvr>
                                        <p:cTn id="15" dur="1000" fill="hold"/>
                                        <p:tgtEl>
                                          <p:spTgt spid="313"/>
                                        </p:tgtEl>
                                        <p:attrNameLst>
                                          <p:attrName>ppt_x</p:attrName>
                                        </p:attrNameLst>
                                      </p:cBhvr>
                                      <p:tavLst>
                                        <p:tav tm="0">
                                          <p:val>
                                            <p:strVal val="#ppt_x"/>
                                          </p:val>
                                        </p:tav>
                                        <p:tav tm="100000">
                                          <p:val>
                                            <p:strVal val="#ppt_x"/>
                                          </p:val>
                                        </p:tav>
                                      </p:tavLst>
                                    </p:anim>
                                    <p:anim calcmode="lin" valueType="num">
                                      <p:cBhvr>
                                        <p:cTn id="16" dur="1000" fill="hold"/>
                                        <p:tgtEl>
                                          <p:spTgt spid="3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8"/>
        <p:cNvGrpSpPr/>
        <p:nvPr/>
      </p:nvGrpSpPr>
      <p:grpSpPr>
        <a:xfrm>
          <a:off x="0" y="0"/>
          <a:ext cx="0" cy="0"/>
          <a:chOff x="0" y="0"/>
          <a:chExt cx="0" cy="0"/>
        </a:xfrm>
      </p:grpSpPr>
      <p:pic>
        <p:nvPicPr>
          <p:cNvPr id="79" name="Google Shape;79;p16"/>
          <p:cNvPicPr preferRelativeResize="0"/>
          <p:nvPr/>
        </p:nvPicPr>
        <p:blipFill>
          <a:blip r:embed="rId3">
            <a:alphaModFix/>
          </a:blip>
          <a:stretch>
            <a:fillRect/>
          </a:stretch>
        </p:blipFill>
        <p:spPr>
          <a:xfrm>
            <a:off x="134300" y="162725"/>
            <a:ext cx="9009700" cy="4818049"/>
          </a:xfrm>
          <a:prstGeom prst="rect">
            <a:avLst/>
          </a:prstGeom>
          <a:noFill/>
          <a:ln>
            <a:noFill/>
          </a:ln>
        </p:spPr>
      </p:pic>
      <p:sp>
        <p:nvSpPr>
          <p:cNvPr id="80" name="Google Shape;80;p16"/>
          <p:cNvSpPr txBox="1"/>
          <p:nvPr/>
        </p:nvSpPr>
        <p:spPr>
          <a:xfrm>
            <a:off x="711775" y="1861200"/>
            <a:ext cx="7963800" cy="14211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6200" b="1">
                <a:latin typeface="Raleway"/>
                <a:ea typeface="Raleway"/>
                <a:cs typeface="Raleway"/>
                <a:sym typeface="Raleway"/>
              </a:rPr>
              <a:t>Questions générales</a:t>
            </a:r>
            <a:endParaRPr sz="6200" b="1">
              <a:latin typeface="Raleway"/>
              <a:ea typeface="Raleway"/>
              <a:cs typeface="Raleway"/>
              <a:sym typeface="Raleway"/>
            </a:endParaRPr>
          </a:p>
        </p:txBody>
      </p:sp>
      <p:pic>
        <p:nvPicPr>
          <p:cNvPr id="81" name="Google Shape;81;p16"/>
          <p:cNvPicPr preferRelativeResize="0"/>
          <p:nvPr/>
        </p:nvPicPr>
        <p:blipFill>
          <a:blip r:embed="rId4">
            <a:alphaModFix/>
          </a:blip>
          <a:stretch>
            <a:fillRect/>
          </a:stretch>
        </p:blipFill>
        <p:spPr>
          <a:xfrm>
            <a:off x="2363600" y="483450"/>
            <a:ext cx="1839099" cy="17189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10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AA8F2-D9F1-4876-87B8-324392E5D763}"/>
              </a:ext>
            </a:extLst>
          </p:cNvPr>
          <p:cNvSpPr>
            <a:spLocks noGrp="1"/>
          </p:cNvSpPr>
          <p:nvPr>
            <p:ph type="title"/>
          </p:nvPr>
        </p:nvSpPr>
        <p:spPr/>
        <p:txBody>
          <a:bodyPr>
            <a:normAutofit/>
          </a:bodyPr>
          <a:lstStyle/>
          <a:p>
            <a:pPr algn="ctr"/>
            <a:r>
              <a:rPr lang="en-GB" sz="9600" dirty="0">
                <a:solidFill>
                  <a:schemeClr val="bg2"/>
                </a:solidFill>
              </a:rPr>
              <a:t>4</a:t>
            </a:r>
            <a:endParaRPr lang="en-US" sz="9600" dirty="0">
              <a:solidFill>
                <a:schemeClr val="bg2"/>
              </a:solidFill>
            </a:endParaRPr>
          </a:p>
        </p:txBody>
      </p:sp>
    </p:spTree>
    <p:extLst>
      <p:ext uri="{BB962C8B-B14F-4D97-AF65-F5344CB8AC3E}">
        <p14:creationId xmlns:p14="http://schemas.microsoft.com/office/powerpoint/2010/main" val="697039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18"/>
        <p:cNvGrpSpPr/>
        <p:nvPr/>
      </p:nvGrpSpPr>
      <p:grpSpPr>
        <a:xfrm>
          <a:off x="0" y="0"/>
          <a:ext cx="0" cy="0"/>
          <a:chOff x="0" y="0"/>
          <a:chExt cx="0" cy="0"/>
        </a:xfrm>
      </p:grpSpPr>
      <p:pic>
        <p:nvPicPr>
          <p:cNvPr id="319" name="Google Shape;319;p49"/>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320" name="Google Shape;320;p49"/>
          <p:cNvSpPr/>
          <p:nvPr/>
        </p:nvSpPr>
        <p:spPr>
          <a:xfrm>
            <a:off x="1141500"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dirty="0">
                <a:solidFill>
                  <a:schemeClr val="dk2"/>
                </a:solidFill>
              </a:rPr>
              <a:t>Aujourd’hui,Marco aide son père à préparer un gâteau</a:t>
            </a:r>
            <a:endParaRPr sz="2500" b="1" dirty="0">
              <a:solidFill>
                <a:schemeClr val="dk2"/>
              </a:solidFill>
            </a:endParaRPr>
          </a:p>
        </p:txBody>
      </p:sp>
      <p:pic>
        <p:nvPicPr>
          <p:cNvPr id="321" name="Google Shape;321;p49"/>
          <p:cNvPicPr preferRelativeResize="0"/>
          <p:nvPr/>
        </p:nvPicPr>
        <p:blipFill>
          <a:blip r:embed="rId4">
            <a:alphaModFix/>
          </a:blip>
          <a:stretch>
            <a:fillRect/>
          </a:stretch>
        </p:blipFill>
        <p:spPr>
          <a:xfrm>
            <a:off x="3518525" y="203025"/>
            <a:ext cx="4002000" cy="3073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1"/>
                                        </p:tgtEl>
                                        <p:attrNameLst>
                                          <p:attrName>style.visibility</p:attrName>
                                        </p:attrNameLst>
                                      </p:cBhvr>
                                      <p:to>
                                        <p:strVal val="visible"/>
                                      </p:to>
                                    </p:set>
                                    <p:animEffect transition="in" filter="fade">
                                      <p:cBhvr>
                                        <p:cTn id="7" dur="1000"/>
                                        <p:tgtEl>
                                          <p:spTgt spid="321"/>
                                        </p:tgtEl>
                                      </p:cBhvr>
                                    </p:animEffect>
                                    <p:anim calcmode="lin" valueType="num">
                                      <p:cBhvr>
                                        <p:cTn id="8" dur="1000" fill="hold"/>
                                        <p:tgtEl>
                                          <p:spTgt spid="321"/>
                                        </p:tgtEl>
                                        <p:attrNameLst>
                                          <p:attrName>ppt_x</p:attrName>
                                        </p:attrNameLst>
                                      </p:cBhvr>
                                      <p:tavLst>
                                        <p:tav tm="0">
                                          <p:val>
                                            <p:strVal val="#ppt_x"/>
                                          </p:val>
                                        </p:tav>
                                        <p:tav tm="100000">
                                          <p:val>
                                            <p:strVal val="#ppt_x"/>
                                          </p:val>
                                        </p:tav>
                                      </p:tavLst>
                                    </p:anim>
                                    <p:anim calcmode="lin" valueType="num">
                                      <p:cBhvr>
                                        <p:cTn id="9" dur="1000" fill="hold"/>
                                        <p:tgtEl>
                                          <p:spTgt spid="3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20"/>
                                        </p:tgtEl>
                                        <p:attrNameLst>
                                          <p:attrName>style.visibility</p:attrName>
                                        </p:attrNameLst>
                                      </p:cBhvr>
                                      <p:to>
                                        <p:strVal val="visible"/>
                                      </p:to>
                                    </p:set>
                                    <p:animEffect transition="in" filter="fade">
                                      <p:cBhvr>
                                        <p:cTn id="14" dur="1000"/>
                                        <p:tgtEl>
                                          <p:spTgt spid="320"/>
                                        </p:tgtEl>
                                      </p:cBhvr>
                                    </p:animEffect>
                                    <p:anim calcmode="lin" valueType="num">
                                      <p:cBhvr>
                                        <p:cTn id="15" dur="1000" fill="hold"/>
                                        <p:tgtEl>
                                          <p:spTgt spid="320"/>
                                        </p:tgtEl>
                                        <p:attrNameLst>
                                          <p:attrName>ppt_x</p:attrName>
                                        </p:attrNameLst>
                                      </p:cBhvr>
                                      <p:tavLst>
                                        <p:tav tm="0">
                                          <p:val>
                                            <p:strVal val="#ppt_x"/>
                                          </p:val>
                                        </p:tav>
                                        <p:tav tm="100000">
                                          <p:val>
                                            <p:strVal val="#ppt_x"/>
                                          </p:val>
                                        </p:tav>
                                      </p:tavLst>
                                    </p:anim>
                                    <p:anim calcmode="lin" valueType="num">
                                      <p:cBhvr>
                                        <p:cTn id="16" dur="1000" fill="hold"/>
                                        <p:tgtEl>
                                          <p:spTgt spid="3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25"/>
        <p:cNvGrpSpPr/>
        <p:nvPr/>
      </p:nvGrpSpPr>
      <p:grpSpPr>
        <a:xfrm>
          <a:off x="0" y="0"/>
          <a:ext cx="0" cy="0"/>
          <a:chOff x="0" y="0"/>
          <a:chExt cx="0" cy="0"/>
        </a:xfrm>
      </p:grpSpPr>
      <p:pic>
        <p:nvPicPr>
          <p:cNvPr id="326" name="Google Shape;326;p50"/>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327" name="Google Shape;327;p50"/>
          <p:cNvSpPr/>
          <p:nvPr/>
        </p:nvSpPr>
        <p:spPr>
          <a:xfrm>
            <a:off x="1141500"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300" b="1">
                <a:solidFill>
                  <a:schemeClr val="dk2"/>
                </a:solidFill>
              </a:rPr>
              <a:t>Marco </a:t>
            </a:r>
            <a:r>
              <a:rPr lang="en" sz="3300" b="1" u="sng">
                <a:solidFill>
                  <a:schemeClr val="dk2"/>
                </a:solidFill>
              </a:rPr>
              <a:t>casse</a:t>
            </a:r>
            <a:r>
              <a:rPr lang="en" sz="3300" b="1">
                <a:solidFill>
                  <a:schemeClr val="dk2"/>
                </a:solidFill>
              </a:rPr>
              <a:t> les oeufs dans un plat</a:t>
            </a:r>
            <a:endParaRPr sz="3300" b="1">
              <a:solidFill>
                <a:schemeClr val="dk2"/>
              </a:solidFill>
            </a:endParaRPr>
          </a:p>
        </p:txBody>
      </p:sp>
      <p:pic>
        <p:nvPicPr>
          <p:cNvPr id="328" name="Google Shape;328;p50"/>
          <p:cNvPicPr preferRelativeResize="0"/>
          <p:nvPr/>
        </p:nvPicPr>
        <p:blipFill>
          <a:blip r:embed="rId4">
            <a:alphaModFix/>
          </a:blip>
          <a:stretch>
            <a:fillRect/>
          </a:stretch>
        </p:blipFill>
        <p:spPr>
          <a:xfrm>
            <a:off x="3456450" y="300125"/>
            <a:ext cx="3822350" cy="29766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8"/>
                                        </p:tgtEl>
                                        <p:attrNameLst>
                                          <p:attrName>style.visibility</p:attrName>
                                        </p:attrNameLst>
                                      </p:cBhvr>
                                      <p:to>
                                        <p:strVal val="visible"/>
                                      </p:to>
                                    </p:set>
                                    <p:animEffect transition="in" filter="fade">
                                      <p:cBhvr>
                                        <p:cTn id="7" dur="1000"/>
                                        <p:tgtEl>
                                          <p:spTgt spid="328"/>
                                        </p:tgtEl>
                                      </p:cBhvr>
                                    </p:animEffect>
                                    <p:anim calcmode="lin" valueType="num">
                                      <p:cBhvr>
                                        <p:cTn id="8" dur="1000" fill="hold"/>
                                        <p:tgtEl>
                                          <p:spTgt spid="328"/>
                                        </p:tgtEl>
                                        <p:attrNameLst>
                                          <p:attrName>ppt_x</p:attrName>
                                        </p:attrNameLst>
                                      </p:cBhvr>
                                      <p:tavLst>
                                        <p:tav tm="0">
                                          <p:val>
                                            <p:strVal val="#ppt_x"/>
                                          </p:val>
                                        </p:tav>
                                        <p:tav tm="100000">
                                          <p:val>
                                            <p:strVal val="#ppt_x"/>
                                          </p:val>
                                        </p:tav>
                                      </p:tavLst>
                                    </p:anim>
                                    <p:anim calcmode="lin" valueType="num">
                                      <p:cBhvr>
                                        <p:cTn id="9" dur="1000" fill="hold"/>
                                        <p:tgtEl>
                                          <p:spTgt spid="3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27"/>
                                        </p:tgtEl>
                                        <p:attrNameLst>
                                          <p:attrName>style.visibility</p:attrName>
                                        </p:attrNameLst>
                                      </p:cBhvr>
                                      <p:to>
                                        <p:strVal val="visible"/>
                                      </p:to>
                                    </p:set>
                                    <p:animEffect transition="in" filter="fade">
                                      <p:cBhvr>
                                        <p:cTn id="14" dur="1000"/>
                                        <p:tgtEl>
                                          <p:spTgt spid="327"/>
                                        </p:tgtEl>
                                      </p:cBhvr>
                                    </p:animEffect>
                                    <p:anim calcmode="lin" valueType="num">
                                      <p:cBhvr>
                                        <p:cTn id="15" dur="1000" fill="hold"/>
                                        <p:tgtEl>
                                          <p:spTgt spid="327"/>
                                        </p:tgtEl>
                                        <p:attrNameLst>
                                          <p:attrName>ppt_x</p:attrName>
                                        </p:attrNameLst>
                                      </p:cBhvr>
                                      <p:tavLst>
                                        <p:tav tm="0">
                                          <p:val>
                                            <p:strVal val="#ppt_x"/>
                                          </p:val>
                                        </p:tav>
                                        <p:tav tm="100000">
                                          <p:val>
                                            <p:strVal val="#ppt_x"/>
                                          </p:val>
                                        </p:tav>
                                      </p:tavLst>
                                    </p:anim>
                                    <p:anim calcmode="lin" valueType="num">
                                      <p:cBhvr>
                                        <p:cTn id="16" dur="1000" fill="hold"/>
                                        <p:tgtEl>
                                          <p:spTgt spid="3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32"/>
        <p:cNvGrpSpPr/>
        <p:nvPr/>
      </p:nvGrpSpPr>
      <p:grpSpPr>
        <a:xfrm>
          <a:off x="0" y="0"/>
          <a:ext cx="0" cy="0"/>
          <a:chOff x="0" y="0"/>
          <a:chExt cx="0" cy="0"/>
        </a:xfrm>
      </p:grpSpPr>
      <p:pic>
        <p:nvPicPr>
          <p:cNvPr id="333" name="Google Shape;333;p51"/>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334" name="Google Shape;334;p51"/>
          <p:cNvSpPr/>
          <p:nvPr/>
        </p:nvSpPr>
        <p:spPr>
          <a:xfrm>
            <a:off x="1141500"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500" b="1">
                <a:solidFill>
                  <a:schemeClr val="dk2"/>
                </a:solidFill>
              </a:rPr>
              <a:t>Il ajoute le sucre et il mélange</a:t>
            </a:r>
            <a:endParaRPr sz="3500" b="1">
              <a:solidFill>
                <a:schemeClr val="dk2"/>
              </a:solidFill>
            </a:endParaRPr>
          </a:p>
        </p:txBody>
      </p:sp>
      <p:pic>
        <p:nvPicPr>
          <p:cNvPr id="335" name="Google Shape;335;p51"/>
          <p:cNvPicPr preferRelativeResize="0"/>
          <p:nvPr/>
        </p:nvPicPr>
        <p:blipFill>
          <a:blip r:embed="rId4">
            <a:alphaModFix/>
          </a:blip>
          <a:stretch>
            <a:fillRect/>
          </a:stretch>
        </p:blipFill>
        <p:spPr>
          <a:xfrm>
            <a:off x="3303650" y="273250"/>
            <a:ext cx="4015425" cy="3073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5"/>
                                        </p:tgtEl>
                                        <p:attrNameLst>
                                          <p:attrName>style.visibility</p:attrName>
                                        </p:attrNameLst>
                                      </p:cBhvr>
                                      <p:to>
                                        <p:strVal val="visible"/>
                                      </p:to>
                                    </p:set>
                                    <p:animEffect transition="in" filter="fade">
                                      <p:cBhvr>
                                        <p:cTn id="7" dur="1000"/>
                                        <p:tgtEl>
                                          <p:spTgt spid="335"/>
                                        </p:tgtEl>
                                      </p:cBhvr>
                                    </p:animEffect>
                                    <p:anim calcmode="lin" valueType="num">
                                      <p:cBhvr>
                                        <p:cTn id="8" dur="1000" fill="hold"/>
                                        <p:tgtEl>
                                          <p:spTgt spid="335"/>
                                        </p:tgtEl>
                                        <p:attrNameLst>
                                          <p:attrName>ppt_x</p:attrName>
                                        </p:attrNameLst>
                                      </p:cBhvr>
                                      <p:tavLst>
                                        <p:tav tm="0">
                                          <p:val>
                                            <p:strVal val="#ppt_x"/>
                                          </p:val>
                                        </p:tav>
                                        <p:tav tm="100000">
                                          <p:val>
                                            <p:strVal val="#ppt_x"/>
                                          </p:val>
                                        </p:tav>
                                      </p:tavLst>
                                    </p:anim>
                                    <p:anim calcmode="lin" valueType="num">
                                      <p:cBhvr>
                                        <p:cTn id="9" dur="1000" fill="hold"/>
                                        <p:tgtEl>
                                          <p:spTgt spid="3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34"/>
                                        </p:tgtEl>
                                        <p:attrNameLst>
                                          <p:attrName>style.visibility</p:attrName>
                                        </p:attrNameLst>
                                      </p:cBhvr>
                                      <p:to>
                                        <p:strVal val="visible"/>
                                      </p:to>
                                    </p:set>
                                    <p:animEffect transition="in" filter="fade">
                                      <p:cBhvr>
                                        <p:cTn id="14" dur="1000"/>
                                        <p:tgtEl>
                                          <p:spTgt spid="334"/>
                                        </p:tgtEl>
                                      </p:cBhvr>
                                    </p:animEffect>
                                    <p:anim calcmode="lin" valueType="num">
                                      <p:cBhvr>
                                        <p:cTn id="15" dur="1000" fill="hold"/>
                                        <p:tgtEl>
                                          <p:spTgt spid="334"/>
                                        </p:tgtEl>
                                        <p:attrNameLst>
                                          <p:attrName>ppt_x</p:attrName>
                                        </p:attrNameLst>
                                      </p:cBhvr>
                                      <p:tavLst>
                                        <p:tav tm="0">
                                          <p:val>
                                            <p:strVal val="#ppt_x"/>
                                          </p:val>
                                        </p:tav>
                                        <p:tav tm="100000">
                                          <p:val>
                                            <p:strVal val="#ppt_x"/>
                                          </p:val>
                                        </p:tav>
                                      </p:tavLst>
                                    </p:anim>
                                    <p:anim calcmode="lin" valueType="num">
                                      <p:cBhvr>
                                        <p:cTn id="16" dur="1000" fill="hold"/>
                                        <p:tgtEl>
                                          <p:spTgt spid="3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39"/>
        <p:cNvGrpSpPr/>
        <p:nvPr/>
      </p:nvGrpSpPr>
      <p:grpSpPr>
        <a:xfrm>
          <a:off x="0" y="0"/>
          <a:ext cx="0" cy="0"/>
          <a:chOff x="0" y="0"/>
          <a:chExt cx="0" cy="0"/>
        </a:xfrm>
      </p:grpSpPr>
      <p:pic>
        <p:nvPicPr>
          <p:cNvPr id="340" name="Google Shape;340;p52"/>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341" name="Google Shape;341;p52"/>
          <p:cNvSpPr/>
          <p:nvPr/>
        </p:nvSpPr>
        <p:spPr>
          <a:xfrm>
            <a:off x="1141500"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a:solidFill>
                  <a:schemeClr val="dk2"/>
                </a:solidFill>
              </a:rPr>
              <a:t>Il ajoute aussi de la farine</a:t>
            </a:r>
            <a:endParaRPr sz="3600" b="1">
              <a:solidFill>
                <a:schemeClr val="dk2"/>
              </a:solidFill>
            </a:endParaRPr>
          </a:p>
        </p:txBody>
      </p:sp>
      <p:pic>
        <p:nvPicPr>
          <p:cNvPr id="342" name="Google Shape;342;p52"/>
          <p:cNvPicPr preferRelativeResize="0"/>
          <p:nvPr/>
        </p:nvPicPr>
        <p:blipFill>
          <a:blip r:embed="rId4">
            <a:alphaModFix/>
          </a:blip>
          <a:stretch>
            <a:fillRect/>
          </a:stretch>
        </p:blipFill>
        <p:spPr>
          <a:xfrm>
            <a:off x="3411100" y="300125"/>
            <a:ext cx="3787125" cy="3073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2"/>
                                        </p:tgtEl>
                                        <p:attrNameLst>
                                          <p:attrName>style.visibility</p:attrName>
                                        </p:attrNameLst>
                                      </p:cBhvr>
                                      <p:to>
                                        <p:strVal val="visible"/>
                                      </p:to>
                                    </p:set>
                                    <p:animEffect transition="in" filter="fade">
                                      <p:cBhvr>
                                        <p:cTn id="7" dur="1000"/>
                                        <p:tgtEl>
                                          <p:spTgt spid="342"/>
                                        </p:tgtEl>
                                      </p:cBhvr>
                                    </p:animEffect>
                                    <p:anim calcmode="lin" valueType="num">
                                      <p:cBhvr>
                                        <p:cTn id="8" dur="1000" fill="hold"/>
                                        <p:tgtEl>
                                          <p:spTgt spid="342"/>
                                        </p:tgtEl>
                                        <p:attrNameLst>
                                          <p:attrName>ppt_x</p:attrName>
                                        </p:attrNameLst>
                                      </p:cBhvr>
                                      <p:tavLst>
                                        <p:tav tm="0">
                                          <p:val>
                                            <p:strVal val="#ppt_x"/>
                                          </p:val>
                                        </p:tav>
                                        <p:tav tm="100000">
                                          <p:val>
                                            <p:strVal val="#ppt_x"/>
                                          </p:val>
                                        </p:tav>
                                      </p:tavLst>
                                    </p:anim>
                                    <p:anim calcmode="lin" valueType="num">
                                      <p:cBhvr>
                                        <p:cTn id="9" dur="1000" fill="hold"/>
                                        <p:tgtEl>
                                          <p:spTgt spid="3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41"/>
                                        </p:tgtEl>
                                        <p:attrNameLst>
                                          <p:attrName>style.visibility</p:attrName>
                                        </p:attrNameLst>
                                      </p:cBhvr>
                                      <p:to>
                                        <p:strVal val="visible"/>
                                      </p:to>
                                    </p:set>
                                    <p:animEffect transition="in" filter="fade">
                                      <p:cBhvr>
                                        <p:cTn id="14" dur="1000"/>
                                        <p:tgtEl>
                                          <p:spTgt spid="341"/>
                                        </p:tgtEl>
                                      </p:cBhvr>
                                    </p:animEffect>
                                    <p:anim calcmode="lin" valueType="num">
                                      <p:cBhvr>
                                        <p:cTn id="15" dur="1000" fill="hold"/>
                                        <p:tgtEl>
                                          <p:spTgt spid="341"/>
                                        </p:tgtEl>
                                        <p:attrNameLst>
                                          <p:attrName>ppt_x</p:attrName>
                                        </p:attrNameLst>
                                      </p:cBhvr>
                                      <p:tavLst>
                                        <p:tav tm="0">
                                          <p:val>
                                            <p:strVal val="#ppt_x"/>
                                          </p:val>
                                        </p:tav>
                                        <p:tav tm="100000">
                                          <p:val>
                                            <p:strVal val="#ppt_x"/>
                                          </p:val>
                                        </p:tav>
                                      </p:tavLst>
                                    </p:anim>
                                    <p:anim calcmode="lin" valueType="num">
                                      <p:cBhvr>
                                        <p:cTn id="16" dur="1000" fill="hold"/>
                                        <p:tgtEl>
                                          <p:spTgt spid="3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46"/>
        <p:cNvGrpSpPr/>
        <p:nvPr/>
      </p:nvGrpSpPr>
      <p:grpSpPr>
        <a:xfrm>
          <a:off x="0" y="0"/>
          <a:ext cx="0" cy="0"/>
          <a:chOff x="0" y="0"/>
          <a:chExt cx="0" cy="0"/>
        </a:xfrm>
      </p:grpSpPr>
      <p:pic>
        <p:nvPicPr>
          <p:cNvPr id="347" name="Google Shape;347;p53"/>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348" name="Google Shape;348;p53"/>
          <p:cNvSpPr/>
          <p:nvPr/>
        </p:nvSpPr>
        <p:spPr>
          <a:xfrm>
            <a:off x="1141500"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solidFill>
                  <a:schemeClr val="dk2"/>
                </a:solidFill>
              </a:rPr>
              <a:t>Le père de Marco verse la pâte dans le plat à gâteau</a:t>
            </a:r>
            <a:endParaRPr sz="2500" b="1">
              <a:solidFill>
                <a:schemeClr val="dk2"/>
              </a:solidFill>
            </a:endParaRPr>
          </a:p>
        </p:txBody>
      </p:sp>
      <p:pic>
        <p:nvPicPr>
          <p:cNvPr id="349" name="Google Shape;349;p53"/>
          <p:cNvPicPr preferRelativeResize="0"/>
          <p:nvPr/>
        </p:nvPicPr>
        <p:blipFill>
          <a:blip r:embed="rId4">
            <a:alphaModFix/>
          </a:blip>
          <a:stretch>
            <a:fillRect/>
          </a:stretch>
        </p:blipFill>
        <p:spPr>
          <a:xfrm>
            <a:off x="3518525" y="203025"/>
            <a:ext cx="3894550" cy="3127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9"/>
                                        </p:tgtEl>
                                        <p:attrNameLst>
                                          <p:attrName>style.visibility</p:attrName>
                                        </p:attrNameLst>
                                      </p:cBhvr>
                                      <p:to>
                                        <p:strVal val="visible"/>
                                      </p:to>
                                    </p:set>
                                    <p:animEffect transition="in" filter="fade">
                                      <p:cBhvr>
                                        <p:cTn id="7" dur="1000"/>
                                        <p:tgtEl>
                                          <p:spTgt spid="349"/>
                                        </p:tgtEl>
                                      </p:cBhvr>
                                    </p:animEffect>
                                    <p:anim calcmode="lin" valueType="num">
                                      <p:cBhvr>
                                        <p:cTn id="8" dur="1000" fill="hold"/>
                                        <p:tgtEl>
                                          <p:spTgt spid="349"/>
                                        </p:tgtEl>
                                        <p:attrNameLst>
                                          <p:attrName>ppt_x</p:attrName>
                                        </p:attrNameLst>
                                      </p:cBhvr>
                                      <p:tavLst>
                                        <p:tav tm="0">
                                          <p:val>
                                            <p:strVal val="#ppt_x"/>
                                          </p:val>
                                        </p:tav>
                                        <p:tav tm="100000">
                                          <p:val>
                                            <p:strVal val="#ppt_x"/>
                                          </p:val>
                                        </p:tav>
                                      </p:tavLst>
                                    </p:anim>
                                    <p:anim calcmode="lin" valueType="num">
                                      <p:cBhvr>
                                        <p:cTn id="9" dur="1000" fill="hold"/>
                                        <p:tgtEl>
                                          <p:spTgt spid="34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48"/>
                                        </p:tgtEl>
                                        <p:attrNameLst>
                                          <p:attrName>style.visibility</p:attrName>
                                        </p:attrNameLst>
                                      </p:cBhvr>
                                      <p:to>
                                        <p:strVal val="visible"/>
                                      </p:to>
                                    </p:set>
                                    <p:animEffect transition="in" filter="fade">
                                      <p:cBhvr>
                                        <p:cTn id="14" dur="1000"/>
                                        <p:tgtEl>
                                          <p:spTgt spid="348"/>
                                        </p:tgtEl>
                                      </p:cBhvr>
                                    </p:animEffect>
                                    <p:anim calcmode="lin" valueType="num">
                                      <p:cBhvr>
                                        <p:cTn id="15" dur="1000" fill="hold"/>
                                        <p:tgtEl>
                                          <p:spTgt spid="348"/>
                                        </p:tgtEl>
                                        <p:attrNameLst>
                                          <p:attrName>ppt_x</p:attrName>
                                        </p:attrNameLst>
                                      </p:cBhvr>
                                      <p:tavLst>
                                        <p:tav tm="0">
                                          <p:val>
                                            <p:strVal val="#ppt_x"/>
                                          </p:val>
                                        </p:tav>
                                        <p:tav tm="100000">
                                          <p:val>
                                            <p:strVal val="#ppt_x"/>
                                          </p:val>
                                        </p:tav>
                                      </p:tavLst>
                                    </p:anim>
                                    <p:anim calcmode="lin" valueType="num">
                                      <p:cBhvr>
                                        <p:cTn id="16" dur="1000" fill="hold"/>
                                        <p:tgtEl>
                                          <p:spTgt spid="3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53"/>
        <p:cNvGrpSpPr/>
        <p:nvPr/>
      </p:nvGrpSpPr>
      <p:grpSpPr>
        <a:xfrm>
          <a:off x="0" y="0"/>
          <a:ext cx="0" cy="0"/>
          <a:chOff x="0" y="0"/>
          <a:chExt cx="0" cy="0"/>
        </a:xfrm>
      </p:grpSpPr>
      <p:pic>
        <p:nvPicPr>
          <p:cNvPr id="354" name="Google Shape;354;p54"/>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355" name="Google Shape;355;p54"/>
          <p:cNvSpPr/>
          <p:nvPr/>
        </p:nvSpPr>
        <p:spPr>
          <a:xfrm>
            <a:off x="1141500"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500" b="1" dirty="0">
                <a:solidFill>
                  <a:schemeClr val="dk2"/>
                </a:solidFill>
              </a:rPr>
              <a:t>Ils mettent le plat dans le four pour quarante-cinq minutes ,à cent soixante-cinq degrés.</a:t>
            </a:r>
            <a:endParaRPr sz="3500" b="1" dirty="0">
              <a:solidFill>
                <a:schemeClr val="dk2"/>
              </a:solidFill>
            </a:endParaRPr>
          </a:p>
        </p:txBody>
      </p:sp>
      <p:pic>
        <p:nvPicPr>
          <p:cNvPr id="356" name="Google Shape;356;p54"/>
          <p:cNvPicPr preferRelativeResize="0"/>
          <p:nvPr/>
        </p:nvPicPr>
        <p:blipFill>
          <a:blip r:embed="rId4">
            <a:alphaModFix/>
          </a:blip>
          <a:stretch>
            <a:fillRect/>
          </a:stretch>
        </p:blipFill>
        <p:spPr>
          <a:xfrm>
            <a:off x="3707075" y="138950"/>
            <a:ext cx="3504575" cy="31378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6"/>
                                        </p:tgtEl>
                                        <p:attrNameLst>
                                          <p:attrName>style.visibility</p:attrName>
                                        </p:attrNameLst>
                                      </p:cBhvr>
                                      <p:to>
                                        <p:strVal val="visible"/>
                                      </p:to>
                                    </p:set>
                                    <p:animEffect transition="in" filter="fade">
                                      <p:cBhvr>
                                        <p:cTn id="7" dur="1000"/>
                                        <p:tgtEl>
                                          <p:spTgt spid="356"/>
                                        </p:tgtEl>
                                      </p:cBhvr>
                                    </p:animEffect>
                                    <p:anim calcmode="lin" valueType="num">
                                      <p:cBhvr>
                                        <p:cTn id="8" dur="1000" fill="hold"/>
                                        <p:tgtEl>
                                          <p:spTgt spid="356"/>
                                        </p:tgtEl>
                                        <p:attrNameLst>
                                          <p:attrName>ppt_x</p:attrName>
                                        </p:attrNameLst>
                                      </p:cBhvr>
                                      <p:tavLst>
                                        <p:tav tm="0">
                                          <p:val>
                                            <p:strVal val="#ppt_x"/>
                                          </p:val>
                                        </p:tav>
                                        <p:tav tm="100000">
                                          <p:val>
                                            <p:strVal val="#ppt_x"/>
                                          </p:val>
                                        </p:tav>
                                      </p:tavLst>
                                    </p:anim>
                                    <p:anim calcmode="lin" valueType="num">
                                      <p:cBhvr>
                                        <p:cTn id="9" dur="1000" fill="hold"/>
                                        <p:tgtEl>
                                          <p:spTgt spid="35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55"/>
                                        </p:tgtEl>
                                        <p:attrNameLst>
                                          <p:attrName>style.visibility</p:attrName>
                                        </p:attrNameLst>
                                      </p:cBhvr>
                                      <p:to>
                                        <p:strVal val="visible"/>
                                      </p:to>
                                    </p:set>
                                    <p:animEffect transition="in" filter="fade">
                                      <p:cBhvr>
                                        <p:cTn id="14" dur="1000"/>
                                        <p:tgtEl>
                                          <p:spTgt spid="355"/>
                                        </p:tgtEl>
                                      </p:cBhvr>
                                    </p:animEffect>
                                    <p:anim calcmode="lin" valueType="num">
                                      <p:cBhvr>
                                        <p:cTn id="15" dur="1000" fill="hold"/>
                                        <p:tgtEl>
                                          <p:spTgt spid="355"/>
                                        </p:tgtEl>
                                        <p:attrNameLst>
                                          <p:attrName>ppt_x</p:attrName>
                                        </p:attrNameLst>
                                      </p:cBhvr>
                                      <p:tavLst>
                                        <p:tav tm="0">
                                          <p:val>
                                            <p:strVal val="#ppt_x"/>
                                          </p:val>
                                        </p:tav>
                                        <p:tav tm="100000">
                                          <p:val>
                                            <p:strVal val="#ppt_x"/>
                                          </p:val>
                                        </p:tav>
                                      </p:tavLst>
                                    </p:anim>
                                    <p:anim calcmode="lin" valueType="num">
                                      <p:cBhvr>
                                        <p:cTn id="16" dur="1000" fill="hold"/>
                                        <p:tgtEl>
                                          <p:spTgt spid="3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60"/>
        <p:cNvGrpSpPr/>
        <p:nvPr/>
      </p:nvGrpSpPr>
      <p:grpSpPr>
        <a:xfrm>
          <a:off x="0" y="0"/>
          <a:ext cx="0" cy="0"/>
          <a:chOff x="0" y="0"/>
          <a:chExt cx="0" cy="0"/>
        </a:xfrm>
      </p:grpSpPr>
      <p:pic>
        <p:nvPicPr>
          <p:cNvPr id="361" name="Google Shape;361;p55"/>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362" name="Google Shape;362;p55"/>
          <p:cNvSpPr/>
          <p:nvPr/>
        </p:nvSpPr>
        <p:spPr>
          <a:xfrm>
            <a:off x="1141500"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800" b="1" dirty="0">
                <a:solidFill>
                  <a:schemeClr val="dk2"/>
                </a:solidFill>
              </a:rPr>
              <a:t>Maintenant le gâteau est prêt,Marco verse le jus de fruits sur le gâteau</a:t>
            </a:r>
            <a:endParaRPr sz="2800" b="1" dirty="0">
              <a:solidFill>
                <a:schemeClr val="dk2"/>
              </a:solidFill>
            </a:endParaRPr>
          </a:p>
        </p:txBody>
      </p:sp>
      <p:pic>
        <p:nvPicPr>
          <p:cNvPr id="363" name="Google Shape;363;p55"/>
          <p:cNvPicPr preferRelativeResize="0"/>
          <p:nvPr/>
        </p:nvPicPr>
        <p:blipFill>
          <a:blip r:embed="rId3">
            <a:alphaModFix/>
          </a:blip>
          <a:stretch>
            <a:fillRect/>
          </a:stretch>
        </p:blipFill>
        <p:spPr>
          <a:xfrm>
            <a:off x="3209650" y="203025"/>
            <a:ext cx="3760275" cy="3073774"/>
          </a:xfrm>
          <a:prstGeom prst="rect">
            <a:avLst/>
          </a:prstGeom>
          <a:noFill/>
          <a:ln>
            <a:noFill/>
          </a:ln>
        </p:spPr>
      </p:pic>
      <p:pic>
        <p:nvPicPr>
          <p:cNvPr id="364" name="Google Shape;364;p55"/>
          <p:cNvPicPr preferRelativeResize="0"/>
          <p:nvPr/>
        </p:nvPicPr>
        <p:blipFill>
          <a:blip r:embed="rId4">
            <a:alphaModFix/>
          </a:blip>
          <a:stretch>
            <a:fillRect/>
          </a:stretch>
        </p:blipFill>
        <p:spPr>
          <a:xfrm>
            <a:off x="3209650" y="67150"/>
            <a:ext cx="3867700" cy="32664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4"/>
                                        </p:tgtEl>
                                        <p:attrNameLst>
                                          <p:attrName>style.visibility</p:attrName>
                                        </p:attrNameLst>
                                      </p:cBhvr>
                                      <p:to>
                                        <p:strVal val="visible"/>
                                      </p:to>
                                    </p:set>
                                    <p:animEffect transition="in" filter="fade">
                                      <p:cBhvr>
                                        <p:cTn id="7" dur="1000"/>
                                        <p:tgtEl>
                                          <p:spTgt spid="364"/>
                                        </p:tgtEl>
                                      </p:cBhvr>
                                    </p:animEffect>
                                    <p:anim calcmode="lin" valueType="num">
                                      <p:cBhvr>
                                        <p:cTn id="8" dur="1000" fill="hold"/>
                                        <p:tgtEl>
                                          <p:spTgt spid="364"/>
                                        </p:tgtEl>
                                        <p:attrNameLst>
                                          <p:attrName>ppt_x</p:attrName>
                                        </p:attrNameLst>
                                      </p:cBhvr>
                                      <p:tavLst>
                                        <p:tav tm="0">
                                          <p:val>
                                            <p:strVal val="#ppt_x"/>
                                          </p:val>
                                        </p:tav>
                                        <p:tav tm="100000">
                                          <p:val>
                                            <p:strVal val="#ppt_x"/>
                                          </p:val>
                                        </p:tav>
                                      </p:tavLst>
                                    </p:anim>
                                    <p:anim calcmode="lin" valueType="num">
                                      <p:cBhvr>
                                        <p:cTn id="9" dur="1000" fill="hold"/>
                                        <p:tgtEl>
                                          <p:spTgt spid="36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62"/>
                                        </p:tgtEl>
                                        <p:attrNameLst>
                                          <p:attrName>style.visibility</p:attrName>
                                        </p:attrNameLst>
                                      </p:cBhvr>
                                      <p:to>
                                        <p:strVal val="visible"/>
                                      </p:to>
                                    </p:set>
                                    <p:animEffect transition="in" filter="fade">
                                      <p:cBhvr>
                                        <p:cTn id="14" dur="1000"/>
                                        <p:tgtEl>
                                          <p:spTgt spid="362"/>
                                        </p:tgtEl>
                                      </p:cBhvr>
                                    </p:animEffect>
                                    <p:anim calcmode="lin" valueType="num">
                                      <p:cBhvr>
                                        <p:cTn id="15" dur="1000" fill="hold"/>
                                        <p:tgtEl>
                                          <p:spTgt spid="362"/>
                                        </p:tgtEl>
                                        <p:attrNameLst>
                                          <p:attrName>ppt_x</p:attrName>
                                        </p:attrNameLst>
                                      </p:cBhvr>
                                      <p:tavLst>
                                        <p:tav tm="0">
                                          <p:val>
                                            <p:strVal val="#ppt_x"/>
                                          </p:val>
                                        </p:tav>
                                        <p:tav tm="100000">
                                          <p:val>
                                            <p:strVal val="#ppt_x"/>
                                          </p:val>
                                        </p:tav>
                                      </p:tavLst>
                                    </p:anim>
                                    <p:anim calcmode="lin" valueType="num">
                                      <p:cBhvr>
                                        <p:cTn id="16" dur="1000" fill="hold"/>
                                        <p:tgtEl>
                                          <p:spTgt spid="3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51AFD-42BE-40BD-A251-682397B47FED}"/>
              </a:ext>
            </a:extLst>
          </p:cNvPr>
          <p:cNvSpPr>
            <a:spLocks noGrp="1"/>
          </p:cNvSpPr>
          <p:nvPr>
            <p:ph type="title"/>
          </p:nvPr>
        </p:nvSpPr>
        <p:spPr/>
        <p:txBody>
          <a:bodyPr>
            <a:normAutofit/>
          </a:bodyPr>
          <a:lstStyle/>
          <a:p>
            <a:pPr algn="ctr"/>
            <a:r>
              <a:rPr lang="en-GB" sz="9600" dirty="0">
                <a:solidFill>
                  <a:schemeClr val="bg2"/>
                </a:solidFill>
              </a:rPr>
              <a:t>5</a:t>
            </a:r>
            <a:endParaRPr lang="en-US" sz="9600" dirty="0">
              <a:solidFill>
                <a:schemeClr val="bg2"/>
              </a:solidFill>
            </a:endParaRPr>
          </a:p>
        </p:txBody>
      </p:sp>
    </p:spTree>
    <p:extLst>
      <p:ext uri="{BB962C8B-B14F-4D97-AF65-F5344CB8AC3E}">
        <p14:creationId xmlns:p14="http://schemas.microsoft.com/office/powerpoint/2010/main" val="5997496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68"/>
        <p:cNvGrpSpPr/>
        <p:nvPr/>
      </p:nvGrpSpPr>
      <p:grpSpPr>
        <a:xfrm>
          <a:off x="0" y="0"/>
          <a:ext cx="0" cy="0"/>
          <a:chOff x="0" y="0"/>
          <a:chExt cx="0" cy="0"/>
        </a:xfrm>
      </p:grpSpPr>
      <p:pic>
        <p:nvPicPr>
          <p:cNvPr id="369" name="Google Shape;369;p56"/>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370" name="Google Shape;370;p56"/>
          <p:cNvSpPr/>
          <p:nvPr/>
        </p:nvSpPr>
        <p:spPr>
          <a:xfrm>
            <a:off x="1141500"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200" b="1">
                <a:solidFill>
                  <a:schemeClr val="dk2"/>
                </a:solidFill>
              </a:rPr>
              <a:t>Marco va à la bibliothèque</a:t>
            </a:r>
            <a:endParaRPr sz="3200" b="1">
              <a:solidFill>
                <a:schemeClr val="dk2"/>
              </a:solidFill>
            </a:endParaRPr>
          </a:p>
        </p:txBody>
      </p:sp>
      <p:pic>
        <p:nvPicPr>
          <p:cNvPr id="371" name="Google Shape;371;p56"/>
          <p:cNvPicPr preferRelativeResize="0"/>
          <p:nvPr/>
        </p:nvPicPr>
        <p:blipFill>
          <a:blip r:embed="rId4">
            <a:alphaModFix/>
          </a:blip>
          <a:stretch>
            <a:fillRect/>
          </a:stretch>
        </p:blipFill>
        <p:spPr>
          <a:xfrm>
            <a:off x="3464800" y="259825"/>
            <a:ext cx="3666275" cy="3073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71"/>
                                        </p:tgtEl>
                                        <p:attrNameLst>
                                          <p:attrName>style.visibility</p:attrName>
                                        </p:attrNameLst>
                                      </p:cBhvr>
                                      <p:to>
                                        <p:strVal val="visible"/>
                                      </p:to>
                                    </p:set>
                                    <p:animEffect transition="in" filter="fade">
                                      <p:cBhvr>
                                        <p:cTn id="7" dur="1000"/>
                                        <p:tgtEl>
                                          <p:spTgt spid="371"/>
                                        </p:tgtEl>
                                      </p:cBhvr>
                                    </p:animEffect>
                                    <p:anim calcmode="lin" valueType="num">
                                      <p:cBhvr>
                                        <p:cTn id="8" dur="1000" fill="hold"/>
                                        <p:tgtEl>
                                          <p:spTgt spid="371"/>
                                        </p:tgtEl>
                                        <p:attrNameLst>
                                          <p:attrName>ppt_x</p:attrName>
                                        </p:attrNameLst>
                                      </p:cBhvr>
                                      <p:tavLst>
                                        <p:tav tm="0">
                                          <p:val>
                                            <p:strVal val="#ppt_x"/>
                                          </p:val>
                                        </p:tav>
                                        <p:tav tm="100000">
                                          <p:val>
                                            <p:strVal val="#ppt_x"/>
                                          </p:val>
                                        </p:tav>
                                      </p:tavLst>
                                    </p:anim>
                                    <p:anim calcmode="lin" valueType="num">
                                      <p:cBhvr>
                                        <p:cTn id="9" dur="1000" fill="hold"/>
                                        <p:tgtEl>
                                          <p:spTgt spid="37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70"/>
                                        </p:tgtEl>
                                        <p:attrNameLst>
                                          <p:attrName>style.visibility</p:attrName>
                                        </p:attrNameLst>
                                      </p:cBhvr>
                                      <p:to>
                                        <p:strVal val="visible"/>
                                      </p:to>
                                    </p:set>
                                    <p:animEffect transition="in" filter="fade">
                                      <p:cBhvr>
                                        <p:cTn id="14" dur="1000"/>
                                        <p:tgtEl>
                                          <p:spTgt spid="370"/>
                                        </p:tgtEl>
                                      </p:cBhvr>
                                    </p:animEffect>
                                    <p:anim calcmode="lin" valueType="num">
                                      <p:cBhvr>
                                        <p:cTn id="15" dur="1000" fill="hold"/>
                                        <p:tgtEl>
                                          <p:spTgt spid="370"/>
                                        </p:tgtEl>
                                        <p:attrNameLst>
                                          <p:attrName>ppt_x</p:attrName>
                                        </p:attrNameLst>
                                      </p:cBhvr>
                                      <p:tavLst>
                                        <p:tav tm="0">
                                          <p:val>
                                            <p:strVal val="#ppt_x"/>
                                          </p:val>
                                        </p:tav>
                                        <p:tav tm="100000">
                                          <p:val>
                                            <p:strVal val="#ppt_x"/>
                                          </p:val>
                                        </p:tav>
                                      </p:tavLst>
                                    </p:anim>
                                    <p:anim calcmode="lin" valueType="num">
                                      <p:cBhvr>
                                        <p:cTn id="16" dur="1000" fill="hold"/>
                                        <p:tgtEl>
                                          <p:spTgt spid="3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7"/>
          <p:cNvSpPr txBox="1">
            <a:spLocks noGrp="1"/>
          </p:cNvSpPr>
          <p:nvPr>
            <p:ph type="title"/>
          </p:nvPr>
        </p:nvSpPr>
        <p:spPr>
          <a:xfrm>
            <a:off x="283100" y="712150"/>
            <a:ext cx="8631600" cy="1342500"/>
          </a:xfrm>
          <a:prstGeom prst="rect">
            <a:avLst/>
          </a:prstGeom>
        </p:spPr>
        <p:txBody>
          <a:bodyPr spcFirstLastPara="1" wrap="square" lIns="91425" tIns="91425" rIns="91425" bIns="91425" anchor="t" anchorCtr="0">
            <a:normAutofit/>
          </a:bodyPr>
          <a:lstStyle/>
          <a:p>
            <a:pPr marL="0" lvl="0" indent="0" algn="l" rtl="0">
              <a:lnSpc>
                <a:spcPct val="115000"/>
              </a:lnSpc>
              <a:spcBef>
                <a:spcPts val="1200"/>
              </a:spcBef>
              <a:spcAft>
                <a:spcPts val="0"/>
              </a:spcAft>
              <a:buClr>
                <a:schemeClr val="dk2"/>
              </a:buClr>
              <a:buSzPct val="30555"/>
              <a:buFont typeface="Arial"/>
              <a:buNone/>
            </a:pPr>
            <a:r>
              <a:rPr lang="en" sz="3600" u="sng" dirty="0">
                <a:solidFill>
                  <a:schemeClr val="bg2"/>
                </a:solidFill>
                <a:latin typeface="Comic Sans MS"/>
                <a:ea typeface="Comic Sans MS"/>
                <a:cs typeface="Comic Sans MS"/>
                <a:sym typeface="Comic Sans MS"/>
              </a:rPr>
              <a:t>Épèle</a:t>
            </a:r>
            <a:r>
              <a:rPr lang="en" sz="3600" b="0" dirty="0">
                <a:solidFill>
                  <a:schemeClr val="bg2"/>
                </a:solidFill>
                <a:latin typeface="Comic Sans MS"/>
                <a:ea typeface="Comic Sans MS"/>
                <a:cs typeface="Comic Sans MS"/>
                <a:sym typeface="Comic Sans MS"/>
              </a:rPr>
              <a:t> ton prénom , comment ça s’écrit ? </a:t>
            </a:r>
            <a:endParaRPr sz="3600" b="0" dirty="0">
              <a:solidFill>
                <a:schemeClr val="bg2"/>
              </a:solidFill>
              <a:latin typeface="Comic Sans MS"/>
              <a:ea typeface="Comic Sans MS"/>
              <a:cs typeface="Comic Sans MS"/>
              <a:sym typeface="Comic Sans MS"/>
            </a:endParaRPr>
          </a:p>
          <a:p>
            <a:pPr marL="0" lvl="0" indent="0" algn="l" rtl="0">
              <a:spcBef>
                <a:spcPts val="1200"/>
              </a:spcBef>
              <a:spcAft>
                <a:spcPts val="0"/>
              </a:spcAft>
              <a:buNone/>
            </a:pPr>
            <a:endParaRPr dirty="0"/>
          </a:p>
        </p:txBody>
      </p:sp>
      <p:sp>
        <p:nvSpPr>
          <p:cNvPr id="87" name="Google Shape;87;p17"/>
          <p:cNvSpPr/>
          <p:nvPr/>
        </p:nvSpPr>
        <p:spPr>
          <a:xfrm>
            <a:off x="475073" y="1873350"/>
            <a:ext cx="8044200" cy="1396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6900"/>
              <a:t>Spell your name</a:t>
            </a:r>
            <a:endParaRPr sz="6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7"/>
                                        </p:tgtEl>
                                        <p:attrNameLst>
                                          <p:attrName>style.visibility</p:attrName>
                                        </p:attrNameLst>
                                      </p:cBhvr>
                                      <p:to>
                                        <p:strVal val="visible"/>
                                      </p:to>
                                    </p:set>
                                    <p:animEffect transition="in" filter="fade">
                                      <p:cBhvr>
                                        <p:cTn id="11" dur="10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75"/>
        <p:cNvGrpSpPr/>
        <p:nvPr/>
      </p:nvGrpSpPr>
      <p:grpSpPr>
        <a:xfrm>
          <a:off x="0" y="0"/>
          <a:ext cx="0" cy="0"/>
          <a:chOff x="0" y="0"/>
          <a:chExt cx="0" cy="0"/>
        </a:xfrm>
      </p:grpSpPr>
      <p:pic>
        <p:nvPicPr>
          <p:cNvPr id="376" name="Google Shape;376;p57"/>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377" name="Google Shape;377;p57"/>
          <p:cNvSpPr/>
          <p:nvPr/>
        </p:nvSpPr>
        <p:spPr>
          <a:xfrm>
            <a:off x="1141500"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solidFill>
                  <a:schemeClr val="dk2"/>
                </a:solidFill>
              </a:rPr>
              <a:t>Il choisit un livre sur les animaux,il adore les animaux</a:t>
            </a:r>
            <a:endParaRPr sz="2500" b="1">
              <a:solidFill>
                <a:schemeClr val="dk2"/>
              </a:solidFill>
            </a:endParaRPr>
          </a:p>
        </p:txBody>
      </p:sp>
      <p:pic>
        <p:nvPicPr>
          <p:cNvPr id="378" name="Google Shape;378;p57"/>
          <p:cNvPicPr preferRelativeResize="0"/>
          <p:nvPr/>
        </p:nvPicPr>
        <p:blipFill>
          <a:blip r:embed="rId4">
            <a:alphaModFix/>
          </a:blip>
          <a:stretch>
            <a:fillRect/>
          </a:stretch>
        </p:blipFill>
        <p:spPr>
          <a:xfrm>
            <a:off x="3464800" y="259825"/>
            <a:ext cx="3719975" cy="3016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78"/>
                                        </p:tgtEl>
                                        <p:attrNameLst>
                                          <p:attrName>style.visibility</p:attrName>
                                        </p:attrNameLst>
                                      </p:cBhvr>
                                      <p:to>
                                        <p:strVal val="visible"/>
                                      </p:to>
                                    </p:set>
                                    <p:animEffect transition="in" filter="fade">
                                      <p:cBhvr>
                                        <p:cTn id="7" dur="1000"/>
                                        <p:tgtEl>
                                          <p:spTgt spid="378"/>
                                        </p:tgtEl>
                                      </p:cBhvr>
                                    </p:animEffect>
                                    <p:anim calcmode="lin" valueType="num">
                                      <p:cBhvr>
                                        <p:cTn id="8" dur="1000" fill="hold"/>
                                        <p:tgtEl>
                                          <p:spTgt spid="378"/>
                                        </p:tgtEl>
                                        <p:attrNameLst>
                                          <p:attrName>ppt_x</p:attrName>
                                        </p:attrNameLst>
                                      </p:cBhvr>
                                      <p:tavLst>
                                        <p:tav tm="0">
                                          <p:val>
                                            <p:strVal val="#ppt_x"/>
                                          </p:val>
                                        </p:tav>
                                        <p:tav tm="100000">
                                          <p:val>
                                            <p:strVal val="#ppt_x"/>
                                          </p:val>
                                        </p:tav>
                                      </p:tavLst>
                                    </p:anim>
                                    <p:anim calcmode="lin" valueType="num">
                                      <p:cBhvr>
                                        <p:cTn id="9" dur="1000" fill="hold"/>
                                        <p:tgtEl>
                                          <p:spTgt spid="37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77"/>
                                        </p:tgtEl>
                                        <p:attrNameLst>
                                          <p:attrName>style.visibility</p:attrName>
                                        </p:attrNameLst>
                                      </p:cBhvr>
                                      <p:to>
                                        <p:strVal val="visible"/>
                                      </p:to>
                                    </p:set>
                                    <p:animEffect transition="in" filter="fade">
                                      <p:cBhvr>
                                        <p:cTn id="14" dur="1000"/>
                                        <p:tgtEl>
                                          <p:spTgt spid="377"/>
                                        </p:tgtEl>
                                      </p:cBhvr>
                                    </p:animEffect>
                                    <p:anim calcmode="lin" valueType="num">
                                      <p:cBhvr>
                                        <p:cTn id="15" dur="1000" fill="hold"/>
                                        <p:tgtEl>
                                          <p:spTgt spid="377"/>
                                        </p:tgtEl>
                                        <p:attrNameLst>
                                          <p:attrName>ppt_x</p:attrName>
                                        </p:attrNameLst>
                                      </p:cBhvr>
                                      <p:tavLst>
                                        <p:tav tm="0">
                                          <p:val>
                                            <p:strVal val="#ppt_x"/>
                                          </p:val>
                                        </p:tav>
                                        <p:tav tm="100000">
                                          <p:val>
                                            <p:strVal val="#ppt_x"/>
                                          </p:val>
                                        </p:tav>
                                      </p:tavLst>
                                    </p:anim>
                                    <p:anim calcmode="lin" valueType="num">
                                      <p:cBhvr>
                                        <p:cTn id="16" dur="1000" fill="hold"/>
                                        <p:tgtEl>
                                          <p:spTgt spid="3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82"/>
        <p:cNvGrpSpPr/>
        <p:nvPr/>
      </p:nvGrpSpPr>
      <p:grpSpPr>
        <a:xfrm>
          <a:off x="0" y="0"/>
          <a:ext cx="0" cy="0"/>
          <a:chOff x="0" y="0"/>
          <a:chExt cx="0" cy="0"/>
        </a:xfrm>
      </p:grpSpPr>
      <p:pic>
        <p:nvPicPr>
          <p:cNvPr id="383" name="Google Shape;383;p58"/>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384" name="Google Shape;384;p58"/>
          <p:cNvSpPr/>
          <p:nvPr/>
        </p:nvSpPr>
        <p:spPr>
          <a:xfrm>
            <a:off x="1141500"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300" b="1">
                <a:solidFill>
                  <a:schemeClr val="dk2"/>
                </a:solidFill>
              </a:rPr>
              <a:t>Marco revient à la maison et montre le livre à son père.Il adore la lecture.</a:t>
            </a:r>
            <a:endParaRPr sz="2300" b="1">
              <a:solidFill>
                <a:schemeClr val="dk2"/>
              </a:solidFill>
            </a:endParaRPr>
          </a:p>
        </p:txBody>
      </p:sp>
      <p:pic>
        <p:nvPicPr>
          <p:cNvPr id="385" name="Google Shape;385;p58"/>
          <p:cNvPicPr preferRelativeResize="0"/>
          <p:nvPr/>
        </p:nvPicPr>
        <p:blipFill>
          <a:blip r:embed="rId4">
            <a:alphaModFix/>
          </a:blip>
          <a:stretch>
            <a:fillRect/>
          </a:stretch>
        </p:blipFill>
        <p:spPr>
          <a:xfrm>
            <a:off x="3545400" y="203025"/>
            <a:ext cx="3787100" cy="3127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5"/>
                                        </p:tgtEl>
                                        <p:attrNameLst>
                                          <p:attrName>style.visibility</p:attrName>
                                        </p:attrNameLst>
                                      </p:cBhvr>
                                      <p:to>
                                        <p:strVal val="visible"/>
                                      </p:to>
                                    </p:set>
                                    <p:animEffect transition="in" filter="fade">
                                      <p:cBhvr>
                                        <p:cTn id="7" dur="1000"/>
                                        <p:tgtEl>
                                          <p:spTgt spid="385"/>
                                        </p:tgtEl>
                                      </p:cBhvr>
                                    </p:animEffect>
                                    <p:anim calcmode="lin" valueType="num">
                                      <p:cBhvr>
                                        <p:cTn id="8" dur="1000" fill="hold"/>
                                        <p:tgtEl>
                                          <p:spTgt spid="385"/>
                                        </p:tgtEl>
                                        <p:attrNameLst>
                                          <p:attrName>ppt_x</p:attrName>
                                        </p:attrNameLst>
                                      </p:cBhvr>
                                      <p:tavLst>
                                        <p:tav tm="0">
                                          <p:val>
                                            <p:strVal val="#ppt_x"/>
                                          </p:val>
                                        </p:tav>
                                        <p:tav tm="100000">
                                          <p:val>
                                            <p:strVal val="#ppt_x"/>
                                          </p:val>
                                        </p:tav>
                                      </p:tavLst>
                                    </p:anim>
                                    <p:anim calcmode="lin" valueType="num">
                                      <p:cBhvr>
                                        <p:cTn id="9" dur="1000" fill="hold"/>
                                        <p:tgtEl>
                                          <p:spTgt spid="38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84"/>
                                        </p:tgtEl>
                                        <p:attrNameLst>
                                          <p:attrName>style.visibility</p:attrName>
                                        </p:attrNameLst>
                                      </p:cBhvr>
                                      <p:to>
                                        <p:strVal val="visible"/>
                                      </p:to>
                                    </p:set>
                                    <p:animEffect transition="in" filter="fade">
                                      <p:cBhvr>
                                        <p:cTn id="14" dur="1000"/>
                                        <p:tgtEl>
                                          <p:spTgt spid="384"/>
                                        </p:tgtEl>
                                      </p:cBhvr>
                                    </p:animEffect>
                                    <p:anim calcmode="lin" valueType="num">
                                      <p:cBhvr>
                                        <p:cTn id="15" dur="1000" fill="hold"/>
                                        <p:tgtEl>
                                          <p:spTgt spid="384"/>
                                        </p:tgtEl>
                                        <p:attrNameLst>
                                          <p:attrName>ppt_x</p:attrName>
                                        </p:attrNameLst>
                                      </p:cBhvr>
                                      <p:tavLst>
                                        <p:tav tm="0">
                                          <p:val>
                                            <p:strVal val="#ppt_x"/>
                                          </p:val>
                                        </p:tav>
                                        <p:tav tm="100000">
                                          <p:val>
                                            <p:strVal val="#ppt_x"/>
                                          </p:val>
                                        </p:tav>
                                      </p:tavLst>
                                    </p:anim>
                                    <p:anim calcmode="lin" valueType="num">
                                      <p:cBhvr>
                                        <p:cTn id="16" dur="1000" fill="hold"/>
                                        <p:tgtEl>
                                          <p:spTgt spid="3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894D4-EE40-47FE-8F43-E9386E4CE012}"/>
              </a:ext>
            </a:extLst>
          </p:cNvPr>
          <p:cNvSpPr>
            <a:spLocks noGrp="1"/>
          </p:cNvSpPr>
          <p:nvPr>
            <p:ph type="title"/>
          </p:nvPr>
        </p:nvSpPr>
        <p:spPr/>
        <p:txBody>
          <a:bodyPr>
            <a:normAutofit/>
          </a:bodyPr>
          <a:lstStyle/>
          <a:p>
            <a:pPr algn="ctr"/>
            <a:r>
              <a:rPr lang="en-GB" sz="9600" dirty="0">
                <a:solidFill>
                  <a:schemeClr val="bg2"/>
                </a:solidFill>
              </a:rPr>
              <a:t>6</a:t>
            </a:r>
            <a:endParaRPr lang="en-US" sz="9600" dirty="0">
              <a:solidFill>
                <a:schemeClr val="bg2"/>
              </a:solidFill>
            </a:endParaRPr>
          </a:p>
        </p:txBody>
      </p:sp>
    </p:spTree>
    <p:extLst>
      <p:ext uri="{BB962C8B-B14F-4D97-AF65-F5344CB8AC3E}">
        <p14:creationId xmlns:p14="http://schemas.microsoft.com/office/powerpoint/2010/main" val="8613862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89"/>
        <p:cNvGrpSpPr/>
        <p:nvPr/>
      </p:nvGrpSpPr>
      <p:grpSpPr>
        <a:xfrm>
          <a:off x="0" y="0"/>
          <a:ext cx="0" cy="0"/>
          <a:chOff x="0" y="0"/>
          <a:chExt cx="0" cy="0"/>
        </a:xfrm>
      </p:grpSpPr>
      <p:pic>
        <p:nvPicPr>
          <p:cNvPr id="390" name="Google Shape;390;p59"/>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391" name="Google Shape;391;p59"/>
          <p:cNvSpPr/>
          <p:nvPr/>
        </p:nvSpPr>
        <p:spPr>
          <a:xfrm>
            <a:off x="1141500"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solidFill>
                  <a:schemeClr val="dk2"/>
                </a:solidFill>
              </a:rPr>
              <a:t>Le matin,Marco se réveille mais il a l’air malade</a:t>
            </a:r>
            <a:endParaRPr sz="2500" b="1">
              <a:solidFill>
                <a:schemeClr val="dk2"/>
              </a:solidFill>
            </a:endParaRPr>
          </a:p>
        </p:txBody>
      </p:sp>
      <p:pic>
        <p:nvPicPr>
          <p:cNvPr id="392" name="Google Shape;392;p59"/>
          <p:cNvPicPr preferRelativeResize="0"/>
          <p:nvPr/>
        </p:nvPicPr>
        <p:blipFill>
          <a:blip r:embed="rId4">
            <a:alphaModFix/>
          </a:blip>
          <a:stretch>
            <a:fillRect/>
          </a:stretch>
        </p:blipFill>
        <p:spPr>
          <a:xfrm>
            <a:off x="3707075" y="313550"/>
            <a:ext cx="3397125" cy="29632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92"/>
                                        </p:tgtEl>
                                        <p:attrNameLst>
                                          <p:attrName>style.visibility</p:attrName>
                                        </p:attrNameLst>
                                      </p:cBhvr>
                                      <p:to>
                                        <p:strVal val="visible"/>
                                      </p:to>
                                    </p:set>
                                    <p:animEffect transition="in" filter="fade">
                                      <p:cBhvr>
                                        <p:cTn id="7" dur="1000"/>
                                        <p:tgtEl>
                                          <p:spTgt spid="392"/>
                                        </p:tgtEl>
                                      </p:cBhvr>
                                    </p:animEffect>
                                    <p:anim calcmode="lin" valueType="num">
                                      <p:cBhvr>
                                        <p:cTn id="8" dur="1000" fill="hold"/>
                                        <p:tgtEl>
                                          <p:spTgt spid="392"/>
                                        </p:tgtEl>
                                        <p:attrNameLst>
                                          <p:attrName>ppt_x</p:attrName>
                                        </p:attrNameLst>
                                      </p:cBhvr>
                                      <p:tavLst>
                                        <p:tav tm="0">
                                          <p:val>
                                            <p:strVal val="#ppt_x"/>
                                          </p:val>
                                        </p:tav>
                                        <p:tav tm="100000">
                                          <p:val>
                                            <p:strVal val="#ppt_x"/>
                                          </p:val>
                                        </p:tav>
                                      </p:tavLst>
                                    </p:anim>
                                    <p:anim calcmode="lin" valueType="num">
                                      <p:cBhvr>
                                        <p:cTn id="9" dur="1000" fill="hold"/>
                                        <p:tgtEl>
                                          <p:spTgt spid="39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91"/>
                                        </p:tgtEl>
                                        <p:attrNameLst>
                                          <p:attrName>style.visibility</p:attrName>
                                        </p:attrNameLst>
                                      </p:cBhvr>
                                      <p:to>
                                        <p:strVal val="visible"/>
                                      </p:to>
                                    </p:set>
                                    <p:animEffect transition="in" filter="fade">
                                      <p:cBhvr>
                                        <p:cTn id="14" dur="1000"/>
                                        <p:tgtEl>
                                          <p:spTgt spid="391"/>
                                        </p:tgtEl>
                                      </p:cBhvr>
                                    </p:animEffect>
                                    <p:anim calcmode="lin" valueType="num">
                                      <p:cBhvr>
                                        <p:cTn id="15" dur="1000" fill="hold"/>
                                        <p:tgtEl>
                                          <p:spTgt spid="391"/>
                                        </p:tgtEl>
                                        <p:attrNameLst>
                                          <p:attrName>ppt_x</p:attrName>
                                        </p:attrNameLst>
                                      </p:cBhvr>
                                      <p:tavLst>
                                        <p:tav tm="0">
                                          <p:val>
                                            <p:strVal val="#ppt_x"/>
                                          </p:val>
                                        </p:tav>
                                        <p:tav tm="100000">
                                          <p:val>
                                            <p:strVal val="#ppt_x"/>
                                          </p:val>
                                        </p:tav>
                                      </p:tavLst>
                                    </p:anim>
                                    <p:anim calcmode="lin" valueType="num">
                                      <p:cBhvr>
                                        <p:cTn id="16" dur="1000" fill="hold"/>
                                        <p:tgtEl>
                                          <p:spTgt spid="3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96"/>
        <p:cNvGrpSpPr/>
        <p:nvPr/>
      </p:nvGrpSpPr>
      <p:grpSpPr>
        <a:xfrm>
          <a:off x="0" y="0"/>
          <a:ext cx="0" cy="0"/>
          <a:chOff x="0" y="0"/>
          <a:chExt cx="0" cy="0"/>
        </a:xfrm>
      </p:grpSpPr>
      <p:pic>
        <p:nvPicPr>
          <p:cNvPr id="397" name="Google Shape;397;p60"/>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398" name="Google Shape;398;p60"/>
          <p:cNvSpPr/>
          <p:nvPr/>
        </p:nvSpPr>
        <p:spPr>
          <a:xfrm>
            <a:off x="1141500"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solidFill>
                  <a:schemeClr val="dk2"/>
                </a:solidFill>
              </a:rPr>
              <a:t>Sa mère prend sa température,il a de la fièvre</a:t>
            </a:r>
            <a:endParaRPr sz="2500" b="1">
              <a:solidFill>
                <a:schemeClr val="dk2"/>
              </a:solidFill>
            </a:endParaRPr>
          </a:p>
        </p:txBody>
      </p:sp>
      <p:pic>
        <p:nvPicPr>
          <p:cNvPr id="399" name="Google Shape;399;p60"/>
          <p:cNvPicPr preferRelativeResize="0"/>
          <p:nvPr/>
        </p:nvPicPr>
        <p:blipFill>
          <a:blip r:embed="rId4">
            <a:alphaModFix/>
          </a:blip>
          <a:stretch>
            <a:fillRect/>
          </a:stretch>
        </p:blipFill>
        <p:spPr>
          <a:xfrm>
            <a:off x="3773700" y="340425"/>
            <a:ext cx="3262850" cy="29363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99"/>
                                        </p:tgtEl>
                                        <p:attrNameLst>
                                          <p:attrName>style.visibility</p:attrName>
                                        </p:attrNameLst>
                                      </p:cBhvr>
                                      <p:to>
                                        <p:strVal val="visible"/>
                                      </p:to>
                                    </p:set>
                                    <p:animEffect transition="in" filter="fade">
                                      <p:cBhvr>
                                        <p:cTn id="7" dur="1000"/>
                                        <p:tgtEl>
                                          <p:spTgt spid="399"/>
                                        </p:tgtEl>
                                      </p:cBhvr>
                                    </p:animEffect>
                                    <p:anim calcmode="lin" valueType="num">
                                      <p:cBhvr>
                                        <p:cTn id="8" dur="1000" fill="hold"/>
                                        <p:tgtEl>
                                          <p:spTgt spid="399"/>
                                        </p:tgtEl>
                                        <p:attrNameLst>
                                          <p:attrName>ppt_x</p:attrName>
                                        </p:attrNameLst>
                                      </p:cBhvr>
                                      <p:tavLst>
                                        <p:tav tm="0">
                                          <p:val>
                                            <p:strVal val="#ppt_x"/>
                                          </p:val>
                                        </p:tav>
                                        <p:tav tm="100000">
                                          <p:val>
                                            <p:strVal val="#ppt_x"/>
                                          </p:val>
                                        </p:tav>
                                      </p:tavLst>
                                    </p:anim>
                                    <p:anim calcmode="lin" valueType="num">
                                      <p:cBhvr>
                                        <p:cTn id="9" dur="1000" fill="hold"/>
                                        <p:tgtEl>
                                          <p:spTgt spid="39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98"/>
                                        </p:tgtEl>
                                        <p:attrNameLst>
                                          <p:attrName>style.visibility</p:attrName>
                                        </p:attrNameLst>
                                      </p:cBhvr>
                                      <p:to>
                                        <p:strVal val="visible"/>
                                      </p:to>
                                    </p:set>
                                    <p:animEffect transition="in" filter="fade">
                                      <p:cBhvr>
                                        <p:cTn id="14" dur="1000"/>
                                        <p:tgtEl>
                                          <p:spTgt spid="398"/>
                                        </p:tgtEl>
                                      </p:cBhvr>
                                    </p:animEffect>
                                    <p:anim calcmode="lin" valueType="num">
                                      <p:cBhvr>
                                        <p:cTn id="15" dur="1000" fill="hold"/>
                                        <p:tgtEl>
                                          <p:spTgt spid="398"/>
                                        </p:tgtEl>
                                        <p:attrNameLst>
                                          <p:attrName>ppt_x</p:attrName>
                                        </p:attrNameLst>
                                      </p:cBhvr>
                                      <p:tavLst>
                                        <p:tav tm="0">
                                          <p:val>
                                            <p:strVal val="#ppt_x"/>
                                          </p:val>
                                        </p:tav>
                                        <p:tav tm="100000">
                                          <p:val>
                                            <p:strVal val="#ppt_x"/>
                                          </p:val>
                                        </p:tav>
                                      </p:tavLst>
                                    </p:anim>
                                    <p:anim calcmode="lin" valueType="num">
                                      <p:cBhvr>
                                        <p:cTn id="16" dur="1000" fill="hold"/>
                                        <p:tgtEl>
                                          <p:spTgt spid="3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03"/>
        <p:cNvGrpSpPr/>
        <p:nvPr/>
      </p:nvGrpSpPr>
      <p:grpSpPr>
        <a:xfrm>
          <a:off x="0" y="0"/>
          <a:ext cx="0" cy="0"/>
          <a:chOff x="0" y="0"/>
          <a:chExt cx="0" cy="0"/>
        </a:xfrm>
      </p:grpSpPr>
      <p:pic>
        <p:nvPicPr>
          <p:cNvPr id="404" name="Google Shape;404;p61"/>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405" name="Google Shape;405;p61"/>
          <p:cNvSpPr/>
          <p:nvPr/>
        </p:nvSpPr>
        <p:spPr>
          <a:xfrm>
            <a:off x="1141500"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100" b="1">
                <a:solidFill>
                  <a:schemeClr val="dk2"/>
                </a:solidFill>
              </a:rPr>
              <a:t>Elle appelle le docteur</a:t>
            </a:r>
            <a:endParaRPr sz="3100" b="1">
              <a:solidFill>
                <a:schemeClr val="dk2"/>
              </a:solidFill>
            </a:endParaRPr>
          </a:p>
        </p:txBody>
      </p:sp>
      <p:pic>
        <p:nvPicPr>
          <p:cNvPr id="406" name="Google Shape;406;p61"/>
          <p:cNvPicPr preferRelativeResize="0"/>
          <p:nvPr/>
        </p:nvPicPr>
        <p:blipFill>
          <a:blip r:embed="rId4">
            <a:alphaModFix/>
          </a:blip>
          <a:stretch>
            <a:fillRect/>
          </a:stretch>
        </p:blipFill>
        <p:spPr>
          <a:xfrm>
            <a:off x="3707075" y="286700"/>
            <a:ext cx="3504575" cy="2990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6"/>
                                        </p:tgtEl>
                                        <p:attrNameLst>
                                          <p:attrName>style.visibility</p:attrName>
                                        </p:attrNameLst>
                                      </p:cBhvr>
                                      <p:to>
                                        <p:strVal val="visible"/>
                                      </p:to>
                                    </p:set>
                                    <p:animEffect transition="in" filter="fade">
                                      <p:cBhvr>
                                        <p:cTn id="7" dur="1000"/>
                                        <p:tgtEl>
                                          <p:spTgt spid="406"/>
                                        </p:tgtEl>
                                      </p:cBhvr>
                                    </p:animEffect>
                                    <p:anim calcmode="lin" valueType="num">
                                      <p:cBhvr>
                                        <p:cTn id="8" dur="1000" fill="hold"/>
                                        <p:tgtEl>
                                          <p:spTgt spid="406"/>
                                        </p:tgtEl>
                                        <p:attrNameLst>
                                          <p:attrName>ppt_x</p:attrName>
                                        </p:attrNameLst>
                                      </p:cBhvr>
                                      <p:tavLst>
                                        <p:tav tm="0">
                                          <p:val>
                                            <p:strVal val="#ppt_x"/>
                                          </p:val>
                                        </p:tav>
                                        <p:tav tm="100000">
                                          <p:val>
                                            <p:strVal val="#ppt_x"/>
                                          </p:val>
                                        </p:tav>
                                      </p:tavLst>
                                    </p:anim>
                                    <p:anim calcmode="lin" valueType="num">
                                      <p:cBhvr>
                                        <p:cTn id="9" dur="1000" fill="hold"/>
                                        <p:tgtEl>
                                          <p:spTgt spid="40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05"/>
                                        </p:tgtEl>
                                        <p:attrNameLst>
                                          <p:attrName>style.visibility</p:attrName>
                                        </p:attrNameLst>
                                      </p:cBhvr>
                                      <p:to>
                                        <p:strVal val="visible"/>
                                      </p:to>
                                    </p:set>
                                    <p:animEffect transition="in" filter="fade">
                                      <p:cBhvr>
                                        <p:cTn id="14" dur="1000"/>
                                        <p:tgtEl>
                                          <p:spTgt spid="405"/>
                                        </p:tgtEl>
                                      </p:cBhvr>
                                    </p:animEffect>
                                    <p:anim calcmode="lin" valueType="num">
                                      <p:cBhvr>
                                        <p:cTn id="15" dur="1000" fill="hold"/>
                                        <p:tgtEl>
                                          <p:spTgt spid="405"/>
                                        </p:tgtEl>
                                        <p:attrNameLst>
                                          <p:attrName>ppt_x</p:attrName>
                                        </p:attrNameLst>
                                      </p:cBhvr>
                                      <p:tavLst>
                                        <p:tav tm="0">
                                          <p:val>
                                            <p:strVal val="#ppt_x"/>
                                          </p:val>
                                        </p:tav>
                                        <p:tav tm="100000">
                                          <p:val>
                                            <p:strVal val="#ppt_x"/>
                                          </p:val>
                                        </p:tav>
                                      </p:tavLst>
                                    </p:anim>
                                    <p:anim calcmode="lin" valueType="num">
                                      <p:cBhvr>
                                        <p:cTn id="16" dur="1000" fill="hold"/>
                                        <p:tgtEl>
                                          <p:spTgt spid="40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10"/>
        <p:cNvGrpSpPr/>
        <p:nvPr/>
      </p:nvGrpSpPr>
      <p:grpSpPr>
        <a:xfrm>
          <a:off x="0" y="0"/>
          <a:ext cx="0" cy="0"/>
          <a:chOff x="0" y="0"/>
          <a:chExt cx="0" cy="0"/>
        </a:xfrm>
      </p:grpSpPr>
      <p:pic>
        <p:nvPicPr>
          <p:cNvPr id="411" name="Google Shape;411;p62"/>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412" name="Google Shape;412;p62"/>
          <p:cNvSpPr/>
          <p:nvPr/>
        </p:nvSpPr>
        <p:spPr>
          <a:xfrm>
            <a:off x="1141500"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chemeClr val="dk2"/>
                </a:solidFill>
              </a:rPr>
              <a:t>Le docteur vient vite pour voir Marco</a:t>
            </a:r>
            <a:endParaRPr sz="2900" b="1">
              <a:solidFill>
                <a:schemeClr val="dk2"/>
              </a:solidFill>
            </a:endParaRPr>
          </a:p>
        </p:txBody>
      </p:sp>
      <p:pic>
        <p:nvPicPr>
          <p:cNvPr id="413" name="Google Shape;413;p62"/>
          <p:cNvPicPr preferRelativeResize="0"/>
          <p:nvPr/>
        </p:nvPicPr>
        <p:blipFill>
          <a:blip r:embed="rId4">
            <a:alphaModFix/>
          </a:blip>
          <a:stretch>
            <a:fillRect/>
          </a:stretch>
        </p:blipFill>
        <p:spPr>
          <a:xfrm>
            <a:off x="3612525" y="273275"/>
            <a:ext cx="3639400" cy="3073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3"/>
                                        </p:tgtEl>
                                        <p:attrNameLst>
                                          <p:attrName>style.visibility</p:attrName>
                                        </p:attrNameLst>
                                      </p:cBhvr>
                                      <p:to>
                                        <p:strVal val="visible"/>
                                      </p:to>
                                    </p:set>
                                    <p:animEffect transition="in" filter="fade">
                                      <p:cBhvr>
                                        <p:cTn id="7" dur="1000"/>
                                        <p:tgtEl>
                                          <p:spTgt spid="413"/>
                                        </p:tgtEl>
                                      </p:cBhvr>
                                    </p:animEffect>
                                    <p:anim calcmode="lin" valueType="num">
                                      <p:cBhvr>
                                        <p:cTn id="8" dur="1000" fill="hold"/>
                                        <p:tgtEl>
                                          <p:spTgt spid="413"/>
                                        </p:tgtEl>
                                        <p:attrNameLst>
                                          <p:attrName>ppt_x</p:attrName>
                                        </p:attrNameLst>
                                      </p:cBhvr>
                                      <p:tavLst>
                                        <p:tav tm="0">
                                          <p:val>
                                            <p:strVal val="#ppt_x"/>
                                          </p:val>
                                        </p:tav>
                                        <p:tav tm="100000">
                                          <p:val>
                                            <p:strVal val="#ppt_x"/>
                                          </p:val>
                                        </p:tav>
                                      </p:tavLst>
                                    </p:anim>
                                    <p:anim calcmode="lin" valueType="num">
                                      <p:cBhvr>
                                        <p:cTn id="9" dur="1000" fill="hold"/>
                                        <p:tgtEl>
                                          <p:spTgt spid="4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12"/>
                                        </p:tgtEl>
                                        <p:attrNameLst>
                                          <p:attrName>style.visibility</p:attrName>
                                        </p:attrNameLst>
                                      </p:cBhvr>
                                      <p:to>
                                        <p:strVal val="visible"/>
                                      </p:to>
                                    </p:set>
                                    <p:animEffect transition="in" filter="fade">
                                      <p:cBhvr>
                                        <p:cTn id="14" dur="1000"/>
                                        <p:tgtEl>
                                          <p:spTgt spid="412"/>
                                        </p:tgtEl>
                                      </p:cBhvr>
                                    </p:animEffect>
                                    <p:anim calcmode="lin" valueType="num">
                                      <p:cBhvr>
                                        <p:cTn id="15" dur="1000" fill="hold"/>
                                        <p:tgtEl>
                                          <p:spTgt spid="412"/>
                                        </p:tgtEl>
                                        <p:attrNameLst>
                                          <p:attrName>ppt_x</p:attrName>
                                        </p:attrNameLst>
                                      </p:cBhvr>
                                      <p:tavLst>
                                        <p:tav tm="0">
                                          <p:val>
                                            <p:strVal val="#ppt_x"/>
                                          </p:val>
                                        </p:tav>
                                        <p:tav tm="100000">
                                          <p:val>
                                            <p:strVal val="#ppt_x"/>
                                          </p:val>
                                        </p:tav>
                                      </p:tavLst>
                                    </p:anim>
                                    <p:anim calcmode="lin" valueType="num">
                                      <p:cBhvr>
                                        <p:cTn id="16" dur="1000" fill="hold"/>
                                        <p:tgtEl>
                                          <p:spTgt spid="4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17"/>
        <p:cNvGrpSpPr/>
        <p:nvPr/>
      </p:nvGrpSpPr>
      <p:grpSpPr>
        <a:xfrm>
          <a:off x="0" y="0"/>
          <a:ext cx="0" cy="0"/>
          <a:chOff x="0" y="0"/>
          <a:chExt cx="0" cy="0"/>
        </a:xfrm>
      </p:grpSpPr>
      <p:pic>
        <p:nvPicPr>
          <p:cNvPr id="418" name="Google Shape;418;p63"/>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419" name="Google Shape;419;p63"/>
          <p:cNvSpPr/>
          <p:nvPr/>
        </p:nvSpPr>
        <p:spPr>
          <a:xfrm>
            <a:off x="1141500"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a:solidFill>
                  <a:schemeClr val="dk2"/>
                </a:solidFill>
              </a:rPr>
              <a:t>Le docteur examine Marco</a:t>
            </a:r>
            <a:endParaRPr sz="3600" b="1">
              <a:solidFill>
                <a:schemeClr val="dk2"/>
              </a:solidFill>
            </a:endParaRPr>
          </a:p>
        </p:txBody>
      </p:sp>
      <p:pic>
        <p:nvPicPr>
          <p:cNvPr id="420" name="Google Shape;420;p63"/>
          <p:cNvPicPr preferRelativeResize="0"/>
          <p:nvPr/>
        </p:nvPicPr>
        <p:blipFill>
          <a:blip r:embed="rId4">
            <a:alphaModFix/>
          </a:blip>
          <a:stretch>
            <a:fillRect/>
          </a:stretch>
        </p:blipFill>
        <p:spPr>
          <a:xfrm>
            <a:off x="3261525" y="259850"/>
            <a:ext cx="3829250" cy="3073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20"/>
                                        </p:tgtEl>
                                        <p:attrNameLst>
                                          <p:attrName>style.visibility</p:attrName>
                                        </p:attrNameLst>
                                      </p:cBhvr>
                                      <p:to>
                                        <p:strVal val="visible"/>
                                      </p:to>
                                    </p:set>
                                    <p:animEffect transition="in" filter="fade">
                                      <p:cBhvr>
                                        <p:cTn id="7" dur="1000"/>
                                        <p:tgtEl>
                                          <p:spTgt spid="420"/>
                                        </p:tgtEl>
                                      </p:cBhvr>
                                    </p:animEffect>
                                    <p:anim calcmode="lin" valueType="num">
                                      <p:cBhvr>
                                        <p:cTn id="8" dur="1000" fill="hold"/>
                                        <p:tgtEl>
                                          <p:spTgt spid="420"/>
                                        </p:tgtEl>
                                        <p:attrNameLst>
                                          <p:attrName>ppt_x</p:attrName>
                                        </p:attrNameLst>
                                      </p:cBhvr>
                                      <p:tavLst>
                                        <p:tav tm="0">
                                          <p:val>
                                            <p:strVal val="#ppt_x"/>
                                          </p:val>
                                        </p:tav>
                                        <p:tav tm="100000">
                                          <p:val>
                                            <p:strVal val="#ppt_x"/>
                                          </p:val>
                                        </p:tav>
                                      </p:tavLst>
                                    </p:anim>
                                    <p:anim calcmode="lin" valueType="num">
                                      <p:cBhvr>
                                        <p:cTn id="9" dur="1000" fill="hold"/>
                                        <p:tgtEl>
                                          <p:spTgt spid="4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19"/>
                                        </p:tgtEl>
                                        <p:attrNameLst>
                                          <p:attrName>style.visibility</p:attrName>
                                        </p:attrNameLst>
                                      </p:cBhvr>
                                      <p:to>
                                        <p:strVal val="visible"/>
                                      </p:to>
                                    </p:set>
                                    <p:animEffect transition="in" filter="fade">
                                      <p:cBhvr>
                                        <p:cTn id="14" dur="1000"/>
                                        <p:tgtEl>
                                          <p:spTgt spid="419"/>
                                        </p:tgtEl>
                                      </p:cBhvr>
                                    </p:animEffect>
                                    <p:anim calcmode="lin" valueType="num">
                                      <p:cBhvr>
                                        <p:cTn id="15" dur="1000" fill="hold"/>
                                        <p:tgtEl>
                                          <p:spTgt spid="419"/>
                                        </p:tgtEl>
                                        <p:attrNameLst>
                                          <p:attrName>ppt_x</p:attrName>
                                        </p:attrNameLst>
                                      </p:cBhvr>
                                      <p:tavLst>
                                        <p:tav tm="0">
                                          <p:val>
                                            <p:strVal val="#ppt_x"/>
                                          </p:val>
                                        </p:tav>
                                        <p:tav tm="100000">
                                          <p:val>
                                            <p:strVal val="#ppt_x"/>
                                          </p:val>
                                        </p:tav>
                                      </p:tavLst>
                                    </p:anim>
                                    <p:anim calcmode="lin" valueType="num">
                                      <p:cBhvr>
                                        <p:cTn id="16" dur="1000" fill="hold"/>
                                        <p:tgtEl>
                                          <p:spTgt spid="4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24"/>
        <p:cNvGrpSpPr/>
        <p:nvPr/>
      </p:nvGrpSpPr>
      <p:grpSpPr>
        <a:xfrm>
          <a:off x="0" y="0"/>
          <a:ext cx="0" cy="0"/>
          <a:chOff x="0" y="0"/>
          <a:chExt cx="0" cy="0"/>
        </a:xfrm>
      </p:grpSpPr>
      <p:pic>
        <p:nvPicPr>
          <p:cNvPr id="425" name="Google Shape;425;p64"/>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426" name="Google Shape;426;p64"/>
          <p:cNvSpPr/>
          <p:nvPr/>
        </p:nvSpPr>
        <p:spPr>
          <a:xfrm>
            <a:off x="1141500"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solidFill>
                  <a:schemeClr val="dk2"/>
                </a:solidFill>
              </a:rPr>
              <a:t>Marco a de la grippe alors le docteur écrit une ordonnance </a:t>
            </a:r>
            <a:endParaRPr sz="2200" b="1">
              <a:solidFill>
                <a:schemeClr val="dk2"/>
              </a:solidFill>
            </a:endParaRPr>
          </a:p>
        </p:txBody>
      </p:sp>
      <p:pic>
        <p:nvPicPr>
          <p:cNvPr id="427" name="Google Shape;427;p64"/>
          <p:cNvPicPr preferRelativeResize="0"/>
          <p:nvPr/>
        </p:nvPicPr>
        <p:blipFill>
          <a:blip r:embed="rId4">
            <a:alphaModFix/>
          </a:blip>
          <a:stretch>
            <a:fillRect/>
          </a:stretch>
        </p:blipFill>
        <p:spPr>
          <a:xfrm>
            <a:off x="3545400" y="203025"/>
            <a:ext cx="3733400" cy="31946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27"/>
                                        </p:tgtEl>
                                        <p:attrNameLst>
                                          <p:attrName>style.visibility</p:attrName>
                                        </p:attrNameLst>
                                      </p:cBhvr>
                                      <p:to>
                                        <p:strVal val="visible"/>
                                      </p:to>
                                    </p:set>
                                    <p:animEffect transition="in" filter="fade">
                                      <p:cBhvr>
                                        <p:cTn id="7" dur="1000"/>
                                        <p:tgtEl>
                                          <p:spTgt spid="427"/>
                                        </p:tgtEl>
                                      </p:cBhvr>
                                    </p:animEffect>
                                    <p:anim calcmode="lin" valueType="num">
                                      <p:cBhvr>
                                        <p:cTn id="8" dur="1000" fill="hold"/>
                                        <p:tgtEl>
                                          <p:spTgt spid="427"/>
                                        </p:tgtEl>
                                        <p:attrNameLst>
                                          <p:attrName>ppt_x</p:attrName>
                                        </p:attrNameLst>
                                      </p:cBhvr>
                                      <p:tavLst>
                                        <p:tav tm="0">
                                          <p:val>
                                            <p:strVal val="#ppt_x"/>
                                          </p:val>
                                        </p:tav>
                                        <p:tav tm="100000">
                                          <p:val>
                                            <p:strVal val="#ppt_x"/>
                                          </p:val>
                                        </p:tav>
                                      </p:tavLst>
                                    </p:anim>
                                    <p:anim calcmode="lin" valueType="num">
                                      <p:cBhvr>
                                        <p:cTn id="9" dur="1000" fill="hold"/>
                                        <p:tgtEl>
                                          <p:spTgt spid="4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26"/>
                                        </p:tgtEl>
                                        <p:attrNameLst>
                                          <p:attrName>style.visibility</p:attrName>
                                        </p:attrNameLst>
                                      </p:cBhvr>
                                      <p:to>
                                        <p:strVal val="visible"/>
                                      </p:to>
                                    </p:set>
                                    <p:animEffect transition="in" filter="fade">
                                      <p:cBhvr>
                                        <p:cTn id="14" dur="1000"/>
                                        <p:tgtEl>
                                          <p:spTgt spid="426"/>
                                        </p:tgtEl>
                                      </p:cBhvr>
                                    </p:animEffect>
                                    <p:anim calcmode="lin" valueType="num">
                                      <p:cBhvr>
                                        <p:cTn id="15" dur="1000" fill="hold"/>
                                        <p:tgtEl>
                                          <p:spTgt spid="426"/>
                                        </p:tgtEl>
                                        <p:attrNameLst>
                                          <p:attrName>ppt_x</p:attrName>
                                        </p:attrNameLst>
                                      </p:cBhvr>
                                      <p:tavLst>
                                        <p:tav tm="0">
                                          <p:val>
                                            <p:strVal val="#ppt_x"/>
                                          </p:val>
                                        </p:tav>
                                        <p:tav tm="100000">
                                          <p:val>
                                            <p:strVal val="#ppt_x"/>
                                          </p:val>
                                        </p:tav>
                                      </p:tavLst>
                                    </p:anim>
                                    <p:anim calcmode="lin" valueType="num">
                                      <p:cBhvr>
                                        <p:cTn id="16" dur="1000" fill="hold"/>
                                        <p:tgtEl>
                                          <p:spTgt spid="4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31"/>
        <p:cNvGrpSpPr/>
        <p:nvPr/>
      </p:nvGrpSpPr>
      <p:grpSpPr>
        <a:xfrm>
          <a:off x="0" y="0"/>
          <a:ext cx="0" cy="0"/>
          <a:chOff x="0" y="0"/>
          <a:chExt cx="0" cy="0"/>
        </a:xfrm>
      </p:grpSpPr>
      <p:pic>
        <p:nvPicPr>
          <p:cNvPr id="432" name="Google Shape;432;p65"/>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433" name="Google Shape;433;p65"/>
          <p:cNvSpPr/>
          <p:nvPr/>
        </p:nvSpPr>
        <p:spPr>
          <a:xfrm>
            <a:off x="1141500"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600" b="1">
                <a:solidFill>
                  <a:schemeClr val="dk2"/>
                </a:solidFill>
              </a:rPr>
              <a:t>Sa mère lui dit qu’il faut rester à la maison </a:t>
            </a:r>
            <a:endParaRPr sz="2600" b="1">
              <a:solidFill>
                <a:schemeClr val="dk2"/>
              </a:solidFill>
            </a:endParaRPr>
          </a:p>
        </p:txBody>
      </p:sp>
      <p:pic>
        <p:nvPicPr>
          <p:cNvPr id="434" name="Google Shape;434;p65"/>
          <p:cNvPicPr preferRelativeResize="0"/>
          <p:nvPr/>
        </p:nvPicPr>
        <p:blipFill>
          <a:blip r:embed="rId4">
            <a:alphaModFix/>
          </a:blip>
          <a:stretch>
            <a:fillRect/>
          </a:stretch>
        </p:blipFill>
        <p:spPr>
          <a:xfrm>
            <a:off x="3612525" y="203025"/>
            <a:ext cx="3357400" cy="3073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34"/>
                                        </p:tgtEl>
                                        <p:attrNameLst>
                                          <p:attrName>style.visibility</p:attrName>
                                        </p:attrNameLst>
                                      </p:cBhvr>
                                      <p:to>
                                        <p:strVal val="visible"/>
                                      </p:to>
                                    </p:set>
                                    <p:animEffect transition="in" filter="fade">
                                      <p:cBhvr>
                                        <p:cTn id="7" dur="1000"/>
                                        <p:tgtEl>
                                          <p:spTgt spid="434"/>
                                        </p:tgtEl>
                                      </p:cBhvr>
                                    </p:animEffect>
                                    <p:anim calcmode="lin" valueType="num">
                                      <p:cBhvr>
                                        <p:cTn id="8" dur="1000" fill="hold"/>
                                        <p:tgtEl>
                                          <p:spTgt spid="434"/>
                                        </p:tgtEl>
                                        <p:attrNameLst>
                                          <p:attrName>ppt_x</p:attrName>
                                        </p:attrNameLst>
                                      </p:cBhvr>
                                      <p:tavLst>
                                        <p:tav tm="0">
                                          <p:val>
                                            <p:strVal val="#ppt_x"/>
                                          </p:val>
                                        </p:tav>
                                        <p:tav tm="100000">
                                          <p:val>
                                            <p:strVal val="#ppt_x"/>
                                          </p:val>
                                        </p:tav>
                                      </p:tavLst>
                                    </p:anim>
                                    <p:anim calcmode="lin" valueType="num">
                                      <p:cBhvr>
                                        <p:cTn id="9" dur="1000" fill="hold"/>
                                        <p:tgtEl>
                                          <p:spTgt spid="4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33"/>
                                        </p:tgtEl>
                                        <p:attrNameLst>
                                          <p:attrName>style.visibility</p:attrName>
                                        </p:attrNameLst>
                                      </p:cBhvr>
                                      <p:to>
                                        <p:strVal val="visible"/>
                                      </p:to>
                                    </p:set>
                                    <p:animEffect transition="in" filter="fade">
                                      <p:cBhvr>
                                        <p:cTn id="14" dur="1000"/>
                                        <p:tgtEl>
                                          <p:spTgt spid="433"/>
                                        </p:tgtEl>
                                      </p:cBhvr>
                                    </p:animEffect>
                                    <p:anim calcmode="lin" valueType="num">
                                      <p:cBhvr>
                                        <p:cTn id="15" dur="1000" fill="hold"/>
                                        <p:tgtEl>
                                          <p:spTgt spid="433"/>
                                        </p:tgtEl>
                                        <p:attrNameLst>
                                          <p:attrName>ppt_x</p:attrName>
                                        </p:attrNameLst>
                                      </p:cBhvr>
                                      <p:tavLst>
                                        <p:tav tm="0">
                                          <p:val>
                                            <p:strVal val="#ppt_x"/>
                                          </p:val>
                                        </p:tav>
                                        <p:tav tm="100000">
                                          <p:val>
                                            <p:strVal val="#ppt_x"/>
                                          </p:val>
                                        </p:tav>
                                      </p:tavLst>
                                    </p:anim>
                                    <p:anim calcmode="lin" valueType="num">
                                      <p:cBhvr>
                                        <p:cTn id="16" dur="1000" fill="hold"/>
                                        <p:tgtEl>
                                          <p:spTgt spid="4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8"/>
          <p:cNvSpPr txBox="1">
            <a:spLocks noGrp="1"/>
          </p:cNvSpPr>
          <p:nvPr>
            <p:ph type="title"/>
          </p:nvPr>
        </p:nvSpPr>
        <p:spPr>
          <a:xfrm>
            <a:off x="225200" y="349150"/>
            <a:ext cx="4346700" cy="4633200"/>
          </a:xfrm>
          <a:prstGeom prst="rect">
            <a:avLst/>
          </a:prstGeom>
        </p:spPr>
        <p:txBody>
          <a:bodyPr spcFirstLastPara="1" wrap="square" lIns="91425" tIns="91425" rIns="91425" bIns="91425" anchor="ctr" anchorCtr="0">
            <a:normAutofit/>
          </a:bodyPr>
          <a:lstStyle/>
          <a:p>
            <a:pPr marL="0" lvl="0" indent="0" algn="l" rtl="0">
              <a:lnSpc>
                <a:spcPct val="115000"/>
              </a:lnSpc>
              <a:spcBef>
                <a:spcPts val="1200"/>
              </a:spcBef>
              <a:spcAft>
                <a:spcPts val="0"/>
              </a:spcAft>
              <a:buClr>
                <a:schemeClr val="dk2"/>
              </a:buClr>
              <a:buSzPts val="1100"/>
              <a:buFont typeface="Arial"/>
              <a:buNone/>
            </a:pPr>
            <a:r>
              <a:rPr lang="en" b="0" dirty="0">
                <a:solidFill>
                  <a:schemeClr val="dk2"/>
                </a:solidFill>
                <a:latin typeface="Comic Sans MS"/>
                <a:ea typeface="Comic Sans MS"/>
                <a:cs typeface="Comic Sans MS"/>
                <a:sym typeface="Comic Sans MS"/>
              </a:rPr>
              <a:t>Est-ce que tu aimes les animaux ? pourquoi ?</a:t>
            </a:r>
            <a:endParaRPr b="0" dirty="0">
              <a:solidFill>
                <a:schemeClr val="dk2"/>
              </a:solidFill>
              <a:latin typeface="Comic Sans MS"/>
              <a:ea typeface="Comic Sans MS"/>
              <a:cs typeface="Comic Sans MS"/>
              <a:sym typeface="Comic Sans MS"/>
            </a:endParaRPr>
          </a:p>
          <a:p>
            <a:pPr marL="0" lvl="0" indent="0" algn="l" rtl="0">
              <a:spcBef>
                <a:spcPts val="1200"/>
              </a:spcBef>
              <a:spcAft>
                <a:spcPts val="0"/>
              </a:spcAft>
              <a:buNone/>
            </a:pPr>
            <a:endParaRPr sz="4600" b="0" dirty="0">
              <a:solidFill>
                <a:schemeClr val="dk2"/>
              </a:solidFill>
            </a:endParaRPr>
          </a:p>
        </p:txBody>
      </p:sp>
      <p:sp>
        <p:nvSpPr>
          <p:cNvPr id="93" name="Google Shape;93;p18"/>
          <p:cNvSpPr/>
          <p:nvPr/>
        </p:nvSpPr>
        <p:spPr>
          <a:xfrm>
            <a:off x="4633175" y="94000"/>
            <a:ext cx="4660050" cy="5049500"/>
          </a:xfrm>
          <a:prstGeom prst="flowChartProcess">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1200"/>
              </a:spcBef>
              <a:spcAft>
                <a:spcPts val="0"/>
              </a:spcAft>
              <a:buClr>
                <a:schemeClr val="dk2"/>
              </a:buClr>
              <a:buSzPts val="1100"/>
              <a:buFont typeface="Arial"/>
              <a:buNone/>
            </a:pPr>
            <a:r>
              <a:rPr lang="en" dirty="0">
                <a:solidFill>
                  <a:srgbClr val="FF0000"/>
                </a:solidFill>
                <a:latin typeface="Comic Sans MS"/>
                <a:ea typeface="Comic Sans MS"/>
                <a:cs typeface="Comic Sans MS"/>
                <a:sym typeface="Comic Sans MS"/>
              </a:rPr>
              <a:t>-</a:t>
            </a:r>
            <a:r>
              <a:rPr lang="en" sz="3400" dirty="0">
                <a:solidFill>
                  <a:schemeClr val="dk2"/>
                </a:solidFill>
                <a:latin typeface="Comic Sans MS"/>
                <a:ea typeface="Comic Sans MS"/>
                <a:cs typeface="Comic Sans MS"/>
                <a:sym typeface="Comic Sans MS"/>
              </a:rPr>
              <a:t>Oui,j’adore les animaux car ils sont mignons.</a:t>
            </a:r>
            <a:endParaRPr sz="3400" dirty="0">
              <a:solidFill>
                <a:schemeClr val="dk2"/>
              </a:solidFill>
              <a:latin typeface="Comic Sans MS"/>
              <a:ea typeface="Comic Sans MS"/>
              <a:cs typeface="Comic Sans MS"/>
              <a:sym typeface="Comic Sans MS"/>
            </a:endParaRPr>
          </a:p>
          <a:p>
            <a:pPr marL="0" lvl="0" indent="0" algn="l" rtl="0">
              <a:spcBef>
                <a:spcPts val="1200"/>
              </a:spcBef>
              <a:spcAft>
                <a:spcPts val="0"/>
              </a:spcAft>
              <a:buNone/>
            </a:pPr>
            <a:endParaRPr dirty="0"/>
          </a:p>
        </p:txBody>
      </p:sp>
      <p:sp>
        <p:nvSpPr>
          <p:cNvPr id="94" name="Google Shape;94;p18"/>
          <p:cNvSpPr/>
          <p:nvPr/>
        </p:nvSpPr>
        <p:spPr>
          <a:xfrm flipH="1">
            <a:off x="4874925" y="3505150"/>
            <a:ext cx="4257300" cy="1477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1200"/>
              </a:spcBef>
              <a:spcAft>
                <a:spcPts val="0"/>
              </a:spcAft>
              <a:buClr>
                <a:schemeClr val="dk2"/>
              </a:buClr>
              <a:buSzPts val="1100"/>
              <a:buFont typeface="Arial"/>
              <a:buNone/>
            </a:pPr>
            <a:r>
              <a:rPr lang="en" sz="2400" dirty="0">
                <a:solidFill>
                  <a:schemeClr val="lt1"/>
                </a:solidFill>
                <a:latin typeface="Comic Sans MS"/>
                <a:ea typeface="Comic Sans MS"/>
                <a:cs typeface="Comic Sans MS"/>
                <a:sym typeface="Comic Sans MS"/>
              </a:rPr>
              <a:t>-</a:t>
            </a:r>
            <a:r>
              <a:rPr lang="en" sz="2400" dirty="0">
                <a:solidFill>
                  <a:schemeClr val="dk2"/>
                </a:solidFill>
                <a:latin typeface="Comic Sans MS"/>
                <a:ea typeface="Comic Sans MS"/>
                <a:cs typeface="Comic Sans MS"/>
                <a:sym typeface="Comic Sans MS"/>
              </a:rPr>
              <a:t>Non,je déteste les animaux parce qu’ils sont méchants</a:t>
            </a:r>
            <a:r>
              <a:rPr lang="en" sz="2400" dirty="0">
                <a:solidFill>
                  <a:schemeClr val="lt1"/>
                </a:solidFill>
                <a:latin typeface="Comic Sans MS"/>
                <a:ea typeface="Comic Sans MS"/>
                <a:cs typeface="Comic Sans MS"/>
                <a:sym typeface="Comic Sans MS"/>
              </a:rPr>
              <a:t>.</a:t>
            </a:r>
            <a:endParaRPr sz="2400" dirty="0">
              <a:solidFill>
                <a:schemeClr val="lt1"/>
              </a:solidFill>
              <a:latin typeface="Comic Sans MS"/>
              <a:ea typeface="Comic Sans MS"/>
              <a:cs typeface="Comic Sans MS"/>
              <a:sym typeface="Comic Sans MS"/>
            </a:endParaRPr>
          </a:p>
          <a:p>
            <a:pPr marL="0" lvl="0" indent="0" algn="l" rtl="0">
              <a:spcBef>
                <a:spcPts val="1200"/>
              </a:spcBef>
              <a:spcAft>
                <a:spcPts val="0"/>
              </a:spcAft>
              <a:buNone/>
            </a:pPr>
            <a:endParaRPr sz="2400" dirty="0">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1000"/>
                                        <p:tgtEl>
                                          <p:spTgt spid="92"/>
                                        </p:tgtEl>
                                      </p:cBhvr>
                                    </p:animEffect>
                                    <p:anim calcmode="lin" valueType="num">
                                      <p:cBhvr>
                                        <p:cTn id="8" dur="1000" fill="hold"/>
                                        <p:tgtEl>
                                          <p:spTgt spid="92"/>
                                        </p:tgtEl>
                                        <p:attrNameLst>
                                          <p:attrName>ppt_x</p:attrName>
                                        </p:attrNameLst>
                                      </p:cBhvr>
                                      <p:tavLst>
                                        <p:tav tm="0">
                                          <p:val>
                                            <p:strVal val="#ppt_x"/>
                                          </p:val>
                                        </p:tav>
                                        <p:tav tm="100000">
                                          <p:val>
                                            <p:strVal val="#ppt_x"/>
                                          </p:val>
                                        </p:tav>
                                      </p:tavLst>
                                    </p:anim>
                                    <p:anim calcmode="lin" valueType="num">
                                      <p:cBhvr>
                                        <p:cTn id="9"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3"/>
                                        </p:tgtEl>
                                        <p:attrNameLst>
                                          <p:attrName>style.visibility</p:attrName>
                                        </p:attrNameLst>
                                      </p:cBhvr>
                                      <p:to>
                                        <p:strVal val="visible"/>
                                      </p:to>
                                    </p:set>
                                    <p:animEffect transition="in" filter="fade">
                                      <p:cBhvr>
                                        <p:cTn id="14" dur="1000"/>
                                        <p:tgtEl>
                                          <p:spTgt spid="93"/>
                                        </p:tgtEl>
                                      </p:cBhvr>
                                    </p:animEffect>
                                    <p:anim calcmode="lin" valueType="num">
                                      <p:cBhvr>
                                        <p:cTn id="15" dur="1000" fill="hold"/>
                                        <p:tgtEl>
                                          <p:spTgt spid="93"/>
                                        </p:tgtEl>
                                        <p:attrNameLst>
                                          <p:attrName>ppt_x</p:attrName>
                                        </p:attrNameLst>
                                      </p:cBhvr>
                                      <p:tavLst>
                                        <p:tav tm="0">
                                          <p:val>
                                            <p:strVal val="#ppt_x"/>
                                          </p:val>
                                        </p:tav>
                                        <p:tav tm="100000">
                                          <p:val>
                                            <p:strVal val="#ppt_x"/>
                                          </p:val>
                                        </p:tav>
                                      </p:tavLst>
                                    </p:anim>
                                    <p:anim calcmode="lin" valueType="num">
                                      <p:cBhvr>
                                        <p:cTn id="16" dur="1000" fill="hold"/>
                                        <p:tgtEl>
                                          <p:spTgt spid="9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4"/>
                                        </p:tgtEl>
                                        <p:attrNameLst>
                                          <p:attrName>style.visibility</p:attrName>
                                        </p:attrNameLst>
                                      </p:cBhvr>
                                      <p:to>
                                        <p:strVal val="visible"/>
                                      </p:to>
                                    </p:set>
                                    <p:animEffect transition="in" filter="fade">
                                      <p:cBhvr>
                                        <p:cTn id="21" dur="1000"/>
                                        <p:tgtEl>
                                          <p:spTgt spid="94"/>
                                        </p:tgtEl>
                                      </p:cBhvr>
                                    </p:animEffect>
                                    <p:anim calcmode="lin" valueType="num">
                                      <p:cBhvr>
                                        <p:cTn id="22" dur="1000" fill="hold"/>
                                        <p:tgtEl>
                                          <p:spTgt spid="94"/>
                                        </p:tgtEl>
                                        <p:attrNameLst>
                                          <p:attrName>ppt_x</p:attrName>
                                        </p:attrNameLst>
                                      </p:cBhvr>
                                      <p:tavLst>
                                        <p:tav tm="0">
                                          <p:val>
                                            <p:strVal val="#ppt_x"/>
                                          </p:val>
                                        </p:tav>
                                        <p:tav tm="100000">
                                          <p:val>
                                            <p:strVal val="#ppt_x"/>
                                          </p:val>
                                        </p:tav>
                                      </p:tavLst>
                                    </p:anim>
                                    <p:anim calcmode="lin" valueType="num">
                                      <p:cBhvr>
                                        <p:cTn id="23" dur="1000" fill="hold"/>
                                        <p:tgtEl>
                                          <p:spTgt spid="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93" grpId="0" animBg="1"/>
      <p:bldP spid="9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38"/>
        <p:cNvGrpSpPr/>
        <p:nvPr/>
      </p:nvGrpSpPr>
      <p:grpSpPr>
        <a:xfrm>
          <a:off x="0" y="0"/>
          <a:ext cx="0" cy="0"/>
          <a:chOff x="0" y="0"/>
          <a:chExt cx="0" cy="0"/>
        </a:xfrm>
      </p:grpSpPr>
      <p:pic>
        <p:nvPicPr>
          <p:cNvPr id="439" name="Google Shape;439;p66"/>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440" name="Google Shape;440;p66"/>
          <p:cNvSpPr/>
          <p:nvPr/>
        </p:nvSpPr>
        <p:spPr>
          <a:xfrm>
            <a:off x="1141500"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800" b="1">
                <a:solidFill>
                  <a:schemeClr val="dk2"/>
                </a:solidFill>
              </a:rPr>
              <a:t>Marco joue à l’ordinateur il a encore un peu d’énergie pour jouer</a:t>
            </a:r>
            <a:endParaRPr sz="2800" b="1">
              <a:solidFill>
                <a:schemeClr val="dk2"/>
              </a:solidFill>
            </a:endParaRPr>
          </a:p>
        </p:txBody>
      </p:sp>
      <p:pic>
        <p:nvPicPr>
          <p:cNvPr id="441" name="Google Shape;441;p66"/>
          <p:cNvPicPr preferRelativeResize="0"/>
          <p:nvPr/>
        </p:nvPicPr>
        <p:blipFill>
          <a:blip r:embed="rId4">
            <a:alphaModFix/>
          </a:blip>
          <a:stretch>
            <a:fillRect/>
          </a:stretch>
        </p:blipFill>
        <p:spPr>
          <a:xfrm>
            <a:off x="3437950" y="300125"/>
            <a:ext cx="4136300" cy="3073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41"/>
                                        </p:tgtEl>
                                        <p:attrNameLst>
                                          <p:attrName>style.visibility</p:attrName>
                                        </p:attrNameLst>
                                      </p:cBhvr>
                                      <p:to>
                                        <p:strVal val="visible"/>
                                      </p:to>
                                    </p:set>
                                    <p:animEffect transition="in" filter="fade">
                                      <p:cBhvr>
                                        <p:cTn id="7" dur="1000"/>
                                        <p:tgtEl>
                                          <p:spTgt spid="441"/>
                                        </p:tgtEl>
                                      </p:cBhvr>
                                    </p:animEffect>
                                    <p:anim calcmode="lin" valueType="num">
                                      <p:cBhvr>
                                        <p:cTn id="8" dur="1000" fill="hold"/>
                                        <p:tgtEl>
                                          <p:spTgt spid="441"/>
                                        </p:tgtEl>
                                        <p:attrNameLst>
                                          <p:attrName>ppt_x</p:attrName>
                                        </p:attrNameLst>
                                      </p:cBhvr>
                                      <p:tavLst>
                                        <p:tav tm="0">
                                          <p:val>
                                            <p:strVal val="#ppt_x"/>
                                          </p:val>
                                        </p:tav>
                                        <p:tav tm="100000">
                                          <p:val>
                                            <p:strVal val="#ppt_x"/>
                                          </p:val>
                                        </p:tav>
                                      </p:tavLst>
                                    </p:anim>
                                    <p:anim calcmode="lin" valueType="num">
                                      <p:cBhvr>
                                        <p:cTn id="9" dur="1000" fill="hold"/>
                                        <p:tgtEl>
                                          <p:spTgt spid="4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40"/>
                                        </p:tgtEl>
                                        <p:attrNameLst>
                                          <p:attrName>style.visibility</p:attrName>
                                        </p:attrNameLst>
                                      </p:cBhvr>
                                      <p:to>
                                        <p:strVal val="visible"/>
                                      </p:to>
                                    </p:set>
                                    <p:animEffect transition="in" filter="fade">
                                      <p:cBhvr>
                                        <p:cTn id="14" dur="1000"/>
                                        <p:tgtEl>
                                          <p:spTgt spid="440"/>
                                        </p:tgtEl>
                                      </p:cBhvr>
                                    </p:animEffect>
                                    <p:anim calcmode="lin" valueType="num">
                                      <p:cBhvr>
                                        <p:cTn id="15" dur="1000" fill="hold"/>
                                        <p:tgtEl>
                                          <p:spTgt spid="440"/>
                                        </p:tgtEl>
                                        <p:attrNameLst>
                                          <p:attrName>ppt_x</p:attrName>
                                        </p:attrNameLst>
                                      </p:cBhvr>
                                      <p:tavLst>
                                        <p:tav tm="0">
                                          <p:val>
                                            <p:strVal val="#ppt_x"/>
                                          </p:val>
                                        </p:tav>
                                        <p:tav tm="100000">
                                          <p:val>
                                            <p:strVal val="#ppt_x"/>
                                          </p:val>
                                        </p:tav>
                                      </p:tavLst>
                                    </p:anim>
                                    <p:anim calcmode="lin" valueType="num">
                                      <p:cBhvr>
                                        <p:cTn id="16" dur="1000" fill="hold"/>
                                        <p:tgtEl>
                                          <p:spTgt spid="4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EF62C-F7A1-4B1A-8374-A20AB40DDD6D}"/>
              </a:ext>
            </a:extLst>
          </p:cNvPr>
          <p:cNvSpPr>
            <a:spLocks noGrp="1"/>
          </p:cNvSpPr>
          <p:nvPr>
            <p:ph type="title"/>
          </p:nvPr>
        </p:nvSpPr>
        <p:spPr/>
        <p:txBody>
          <a:bodyPr>
            <a:normAutofit/>
          </a:bodyPr>
          <a:lstStyle/>
          <a:p>
            <a:pPr algn="ctr"/>
            <a:r>
              <a:rPr lang="en-GB" sz="9600" dirty="0">
                <a:solidFill>
                  <a:schemeClr val="bg2"/>
                </a:solidFill>
              </a:rPr>
              <a:t>7</a:t>
            </a:r>
            <a:endParaRPr lang="en-US" sz="9600" dirty="0">
              <a:solidFill>
                <a:schemeClr val="bg2"/>
              </a:solidFill>
            </a:endParaRPr>
          </a:p>
        </p:txBody>
      </p:sp>
    </p:spTree>
    <p:extLst>
      <p:ext uri="{BB962C8B-B14F-4D97-AF65-F5344CB8AC3E}">
        <p14:creationId xmlns:p14="http://schemas.microsoft.com/office/powerpoint/2010/main" val="31181213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45"/>
        <p:cNvGrpSpPr/>
        <p:nvPr/>
      </p:nvGrpSpPr>
      <p:grpSpPr>
        <a:xfrm>
          <a:off x="0" y="0"/>
          <a:ext cx="0" cy="0"/>
          <a:chOff x="0" y="0"/>
          <a:chExt cx="0" cy="0"/>
        </a:xfrm>
      </p:grpSpPr>
      <p:pic>
        <p:nvPicPr>
          <p:cNvPr id="446" name="Google Shape;446;p67"/>
          <p:cNvPicPr preferRelativeResize="0"/>
          <p:nvPr/>
        </p:nvPicPr>
        <p:blipFill>
          <a:blip r:embed="rId3">
            <a:alphaModFix/>
          </a:blip>
          <a:stretch>
            <a:fillRect/>
          </a:stretch>
        </p:blipFill>
        <p:spPr>
          <a:xfrm>
            <a:off x="2726725" y="68750"/>
            <a:ext cx="3262849" cy="3073774"/>
          </a:xfrm>
          <a:prstGeom prst="rect">
            <a:avLst/>
          </a:prstGeom>
          <a:noFill/>
          <a:ln>
            <a:noFill/>
          </a:ln>
        </p:spPr>
      </p:pic>
      <p:sp>
        <p:nvSpPr>
          <p:cNvPr id="447" name="Google Shape;447;p67"/>
          <p:cNvSpPr/>
          <p:nvPr/>
        </p:nvSpPr>
        <p:spPr>
          <a:xfrm>
            <a:off x="1141500"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solidFill>
                  <a:schemeClr val="dk2"/>
                </a:solidFill>
              </a:rPr>
              <a:t>Un jour la famille de Marco décide de passer la journée à la plage</a:t>
            </a:r>
            <a:endParaRPr sz="2200" b="1">
              <a:solidFill>
                <a:schemeClr val="dk2"/>
              </a:solidFill>
            </a:endParaRPr>
          </a:p>
        </p:txBody>
      </p:sp>
      <p:pic>
        <p:nvPicPr>
          <p:cNvPr id="448" name="Google Shape;448;p67"/>
          <p:cNvPicPr preferRelativeResize="0"/>
          <p:nvPr/>
        </p:nvPicPr>
        <p:blipFill>
          <a:blip r:embed="rId4">
            <a:alphaModFix/>
          </a:blip>
          <a:stretch>
            <a:fillRect/>
          </a:stretch>
        </p:blipFill>
        <p:spPr>
          <a:xfrm>
            <a:off x="3317075" y="0"/>
            <a:ext cx="4310875" cy="32799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48"/>
                                        </p:tgtEl>
                                        <p:attrNameLst>
                                          <p:attrName>style.visibility</p:attrName>
                                        </p:attrNameLst>
                                      </p:cBhvr>
                                      <p:to>
                                        <p:strVal val="visible"/>
                                      </p:to>
                                    </p:set>
                                    <p:animEffect transition="in" filter="fade">
                                      <p:cBhvr>
                                        <p:cTn id="7" dur="1000"/>
                                        <p:tgtEl>
                                          <p:spTgt spid="448"/>
                                        </p:tgtEl>
                                      </p:cBhvr>
                                    </p:animEffect>
                                    <p:anim calcmode="lin" valueType="num">
                                      <p:cBhvr>
                                        <p:cTn id="8" dur="1000" fill="hold"/>
                                        <p:tgtEl>
                                          <p:spTgt spid="448"/>
                                        </p:tgtEl>
                                        <p:attrNameLst>
                                          <p:attrName>ppt_x</p:attrName>
                                        </p:attrNameLst>
                                      </p:cBhvr>
                                      <p:tavLst>
                                        <p:tav tm="0">
                                          <p:val>
                                            <p:strVal val="#ppt_x"/>
                                          </p:val>
                                        </p:tav>
                                        <p:tav tm="100000">
                                          <p:val>
                                            <p:strVal val="#ppt_x"/>
                                          </p:val>
                                        </p:tav>
                                      </p:tavLst>
                                    </p:anim>
                                    <p:anim calcmode="lin" valueType="num">
                                      <p:cBhvr>
                                        <p:cTn id="9" dur="1000" fill="hold"/>
                                        <p:tgtEl>
                                          <p:spTgt spid="4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47"/>
                                        </p:tgtEl>
                                        <p:attrNameLst>
                                          <p:attrName>style.visibility</p:attrName>
                                        </p:attrNameLst>
                                      </p:cBhvr>
                                      <p:to>
                                        <p:strVal val="visible"/>
                                      </p:to>
                                    </p:set>
                                    <p:animEffect transition="in" filter="fade">
                                      <p:cBhvr>
                                        <p:cTn id="14" dur="1000"/>
                                        <p:tgtEl>
                                          <p:spTgt spid="447"/>
                                        </p:tgtEl>
                                      </p:cBhvr>
                                    </p:animEffect>
                                    <p:anim calcmode="lin" valueType="num">
                                      <p:cBhvr>
                                        <p:cTn id="15" dur="1000" fill="hold"/>
                                        <p:tgtEl>
                                          <p:spTgt spid="447"/>
                                        </p:tgtEl>
                                        <p:attrNameLst>
                                          <p:attrName>ppt_x</p:attrName>
                                        </p:attrNameLst>
                                      </p:cBhvr>
                                      <p:tavLst>
                                        <p:tav tm="0">
                                          <p:val>
                                            <p:strVal val="#ppt_x"/>
                                          </p:val>
                                        </p:tav>
                                        <p:tav tm="100000">
                                          <p:val>
                                            <p:strVal val="#ppt_x"/>
                                          </p:val>
                                        </p:tav>
                                      </p:tavLst>
                                    </p:anim>
                                    <p:anim calcmode="lin" valueType="num">
                                      <p:cBhvr>
                                        <p:cTn id="16" dur="1000" fill="hold"/>
                                        <p:tgtEl>
                                          <p:spTgt spid="4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52"/>
        <p:cNvGrpSpPr/>
        <p:nvPr/>
      </p:nvGrpSpPr>
      <p:grpSpPr>
        <a:xfrm>
          <a:off x="0" y="0"/>
          <a:ext cx="0" cy="0"/>
          <a:chOff x="0" y="0"/>
          <a:chExt cx="0" cy="0"/>
        </a:xfrm>
      </p:grpSpPr>
      <p:pic>
        <p:nvPicPr>
          <p:cNvPr id="453" name="Google Shape;453;p68"/>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454" name="Google Shape;454;p68"/>
          <p:cNvSpPr/>
          <p:nvPr/>
        </p:nvSpPr>
        <p:spPr>
          <a:xfrm>
            <a:off x="1141500"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800" b="1">
                <a:solidFill>
                  <a:schemeClr val="dk2"/>
                </a:solidFill>
              </a:rPr>
              <a:t>Le père propose de jouer au ballon</a:t>
            </a:r>
            <a:endParaRPr sz="2800" b="1">
              <a:solidFill>
                <a:schemeClr val="dk2"/>
              </a:solidFill>
            </a:endParaRPr>
          </a:p>
        </p:txBody>
      </p:sp>
      <p:pic>
        <p:nvPicPr>
          <p:cNvPr id="455" name="Google Shape;455;p68"/>
          <p:cNvPicPr preferRelativeResize="0"/>
          <p:nvPr/>
        </p:nvPicPr>
        <p:blipFill>
          <a:blip r:embed="rId4">
            <a:alphaModFix/>
          </a:blip>
          <a:stretch>
            <a:fillRect/>
          </a:stretch>
        </p:blipFill>
        <p:spPr>
          <a:xfrm>
            <a:off x="3585625" y="149300"/>
            <a:ext cx="3262850" cy="3073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55"/>
                                        </p:tgtEl>
                                        <p:attrNameLst>
                                          <p:attrName>style.visibility</p:attrName>
                                        </p:attrNameLst>
                                      </p:cBhvr>
                                      <p:to>
                                        <p:strVal val="visible"/>
                                      </p:to>
                                    </p:set>
                                    <p:animEffect transition="in" filter="fade">
                                      <p:cBhvr>
                                        <p:cTn id="7" dur="1000"/>
                                        <p:tgtEl>
                                          <p:spTgt spid="455"/>
                                        </p:tgtEl>
                                      </p:cBhvr>
                                    </p:animEffect>
                                    <p:anim calcmode="lin" valueType="num">
                                      <p:cBhvr>
                                        <p:cTn id="8" dur="1000" fill="hold"/>
                                        <p:tgtEl>
                                          <p:spTgt spid="455"/>
                                        </p:tgtEl>
                                        <p:attrNameLst>
                                          <p:attrName>ppt_x</p:attrName>
                                        </p:attrNameLst>
                                      </p:cBhvr>
                                      <p:tavLst>
                                        <p:tav tm="0">
                                          <p:val>
                                            <p:strVal val="#ppt_x"/>
                                          </p:val>
                                        </p:tav>
                                        <p:tav tm="100000">
                                          <p:val>
                                            <p:strVal val="#ppt_x"/>
                                          </p:val>
                                        </p:tav>
                                      </p:tavLst>
                                    </p:anim>
                                    <p:anim calcmode="lin" valueType="num">
                                      <p:cBhvr>
                                        <p:cTn id="9" dur="1000" fill="hold"/>
                                        <p:tgtEl>
                                          <p:spTgt spid="4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54"/>
                                        </p:tgtEl>
                                        <p:attrNameLst>
                                          <p:attrName>style.visibility</p:attrName>
                                        </p:attrNameLst>
                                      </p:cBhvr>
                                      <p:to>
                                        <p:strVal val="visible"/>
                                      </p:to>
                                    </p:set>
                                    <p:animEffect transition="in" filter="fade">
                                      <p:cBhvr>
                                        <p:cTn id="14" dur="1000"/>
                                        <p:tgtEl>
                                          <p:spTgt spid="454"/>
                                        </p:tgtEl>
                                      </p:cBhvr>
                                    </p:animEffect>
                                    <p:anim calcmode="lin" valueType="num">
                                      <p:cBhvr>
                                        <p:cTn id="15" dur="1000" fill="hold"/>
                                        <p:tgtEl>
                                          <p:spTgt spid="454"/>
                                        </p:tgtEl>
                                        <p:attrNameLst>
                                          <p:attrName>ppt_x</p:attrName>
                                        </p:attrNameLst>
                                      </p:cBhvr>
                                      <p:tavLst>
                                        <p:tav tm="0">
                                          <p:val>
                                            <p:strVal val="#ppt_x"/>
                                          </p:val>
                                        </p:tav>
                                        <p:tav tm="100000">
                                          <p:val>
                                            <p:strVal val="#ppt_x"/>
                                          </p:val>
                                        </p:tav>
                                      </p:tavLst>
                                    </p:anim>
                                    <p:anim calcmode="lin" valueType="num">
                                      <p:cBhvr>
                                        <p:cTn id="16" dur="1000" fill="hold"/>
                                        <p:tgtEl>
                                          <p:spTgt spid="4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59"/>
        <p:cNvGrpSpPr/>
        <p:nvPr/>
      </p:nvGrpSpPr>
      <p:grpSpPr>
        <a:xfrm>
          <a:off x="0" y="0"/>
          <a:ext cx="0" cy="0"/>
          <a:chOff x="0" y="0"/>
          <a:chExt cx="0" cy="0"/>
        </a:xfrm>
      </p:grpSpPr>
      <p:pic>
        <p:nvPicPr>
          <p:cNvPr id="460" name="Google Shape;460;p69"/>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461" name="Google Shape;461;p69"/>
          <p:cNvSpPr/>
          <p:nvPr/>
        </p:nvSpPr>
        <p:spPr>
          <a:xfrm>
            <a:off x="1141500"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300" b="1">
                <a:solidFill>
                  <a:schemeClr val="dk2"/>
                </a:solidFill>
              </a:rPr>
              <a:t>Marco apporte une pelle pour faire un château de sable</a:t>
            </a:r>
            <a:endParaRPr sz="2300" b="1">
              <a:solidFill>
                <a:schemeClr val="dk2"/>
              </a:solidFill>
            </a:endParaRPr>
          </a:p>
        </p:txBody>
      </p:sp>
      <p:pic>
        <p:nvPicPr>
          <p:cNvPr id="462" name="Google Shape;462;p69"/>
          <p:cNvPicPr preferRelativeResize="0"/>
          <p:nvPr/>
        </p:nvPicPr>
        <p:blipFill>
          <a:blip r:embed="rId4">
            <a:alphaModFix/>
          </a:blip>
          <a:stretch>
            <a:fillRect/>
          </a:stretch>
        </p:blipFill>
        <p:spPr>
          <a:xfrm>
            <a:off x="3464800" y="203025"/>
            <a:ext cx="3760275" cy="3073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62"/>
                                        </p:tgtEl>
                                        <p:attrNameLst>
                                          <p:attrName>style.visibility</p:attrName>
                                        </p:attrNameLst>
                                      </p:cBhvr>
                                      <p:to>
                                        <p:strVal val="visible"/>
                                      </p:to>
                                    </p:set>
                                    <p:animEffect transition="in" filter="fade">
                                      <p:cBhvr>
                                        <p:cTn id="7" dur="1000"/>
                                        <p:tgtEl>
                                          <p:spTgt spid="462"/>
                                        </p:tgtEl>
                                      </p:cBhvr>
                                    </p:animEffect>
                                    <p:anim calcmode="lin" valueType="num">
                                      <p:cBhvr>
                                        <p:cTn id="8" dur="1000" fill="hold"/>
                                        <p:tgtEl>
                                          <p:spTgt spid="462"/>
                                        </p:tgtEl>
                                        <p:attrNameLst>
                                          <p:attrName>ppt_x</p:attrName>
                                        </p:attrNameLst>
                                      </p:cBhvr>
                                      <p:tavLst>
                                        <p:tav tm="0">
                                          <p:val>
                                            <p:strVal val="#ppt_x"/>
                                          </p:val>
                                        </p:tav>
                                        <p:tav tm="100000">
                                          <p:val>
                                            <p:strVal val="#ppt_x"/>
                                          </p:val>
                                        </p:tav>
                                      </p:tavLst>
                                    </p:anim>
                                    <p:anim calcmode="lin" valueType="num">
                                      <p:cBhvr>
                                        <p:cTn id="9" dur="1000" fill="hold"/>
                                        <p:tgtEl>
                                          <p:spTgt spid="46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61"/>
                                        </p:tgtEl>
                                        <p:attrNameLst>
                                          <p:attrName>style.visibility</p:attrName>
                                        </p:attrNameLst>
                                      </p:cBhvr>
                                      <p:to>
                                        <p:strVal val="visible"/>
                                      </p:to>
                                    </p:set>
                                    <p:animEffect transition="in" filter="fade">
                                      <p:cBhvr>
                                        <p:cTn id="14" dur="1000"/>
                                        <p:tgtEl>
                                          <p:spTgt spid="461"/>
                                        </p:tgtEl>
                                      </p:cBhvr>
                                    </p:animEffect>
                                    <p:anim calcmode="lin" valueType="num">
                                      <p:cBhvr>
                                        <p:cTn id="15" dur="1000" fill="hold"/>
                                        <p:tgtEl>
                                          <p:spTgt spid="461"/>
                                        </p:tgtEl>
                                        <p:attrNameLst>
                                          <p:attrName>ppt_x</p:attrName>
                                        </p:attrNameLst>
                                      </p:cBhvr>
                                      <p:tavLst>
                                        <p:tav tm="0">
                                          <p:val>
                                            <p:strVal val="#ppt_x"/>
                                          </p:val>
                                        </p:tav>
                                        <p:tav tm="100000">
                                          <p:val>
                                            <p:strVal val="#ppt_x"/>
                                          </p:val>
                                        </p:tav>
                                      </p:tavLst>
                                    </p:anim>
                                    <p:anim calcmode="lin" valueType="num">
                                      <p:cBhvr>
                                        <p:cTn id="16" dur="1000" fill="hold"/>
                                        <p:tgtEl>
                                          <p:spTgt spid="4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66"/>
        <p:cNvGrpSpPr/>
        <p:nvPr/>
      </p:nvGrpSpPr>
      <p:grpSpPr>
        <a:xfrm>
          <a:off x="0" y="0"/>
          <a:ext cx="0" cy="0"/>
          <a:chOff x="0" y="0"/>
          <a:chExt cx="0" cy="0"/>
        </a:xfrm>
      </p:grpSpPr>
      <p:pic>
        <p:nvPicPr>
          <p:cNvPr id="467" name="Google Shape;467;p70"/>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468" name="Google Shape;468;p70"/>
          <p:cNvSpPr/>
          <p:nvPr/>
        </p:nvSpPr>
        <p:spPr>
          <a:xfrm>
            <a:off x="1141500"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chemeClr val="dk2"/>
                </a:solidFill>
              </a:rPr>
              <a:t>Sa mère plonge dans la mer</a:t>
            </a:r>
            <a:endParaRPr sz="2900" b="1">
              <a:solidFill>
                <a:schemeClr val="dk2"/>
              </a:solidFill>
            </a:endParaRPr>
          </a:p>
        </p:txBody>
      </p:sp>
      <p:pic>
        <p:nvPicPr>
          <p:cNvPr id="469" name="Google Shape;469;p70"/>
          <p:cNvPicPr preferRelativeResize="0"/>
          <p:nvPr/>
        </p:nvPicPr>
        <p:blipFill>
          <a:blip r:embed="rId4">
            <a:alphaModFix/>
          </a:blip>
          <a:stretch>
            <a:fillRect/>
          </a:stretch>
        </p:blipFill>
        <p:spPr>
          <a:xfrm>
            <a:off x="3088775" y="300125"/>
            <a:ext cx="4203450" cy="3073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69"/>
                                        </p:tgtEl>
                                        <p:attrNameLst>
                                          <p:attrName>style.visibility</p:attrName>
                                        </p:attrNameLst>
                                      </p:cBhvr>
                                      <p:to>
                                        <p:strVal val="visible"/>
                                      </p:to>
                                    </p:set>
                                    <p:animEffect transition="in" filter="fade">
                                      <p:cBhvr>
                                        <p:cTn id="7" dur="1000"/>
                                        <p:tgtEl>
                                          <p:spTgt spid="469"/>
                                        </p:tgtEl>
                                      </p:cBhvr>
                                    </p:animEffect>
                                    <p:anim calcmode="lin" valueType="num">
                                      <p:cBhvr>
                                        <p:cTn id="8" dur="1000" fill="hold"/>
                                        <p:tgtEl>
                                          <p:spTgt spid="469"/>
                                        </p:tgtEl>
                                        <p:attrNameLst>
                                          <p:attrName>ppt_x</p:attrName>
                                        </p:attrNameLst>
                                      </p:cBhvr>
                                      <p:tavLst>
                                        <p:tav tm="0">
                                          <p:val>
                                            <p:strVal val="#ppt_x"/>
                                          </p:val>
                                        </p:tav>
                                        <p:tav tm="100000">
                                          <p:val>
                                            <p:strVal val="#ppt_x"/>
                                          </p:val>
                                        </p:tav>
                                      </p:tavLst>
                                    </p:anim>
                                    <p:anim calcmode="lin" valueType="num">
                                      <p:cBhvr>
                                        <p:cTn id="9" dur="1000" fill="hold"/>
                                        <p:tgtEl>
                                          <p:spTgt spid="46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68"/>
                                        </p:tgtEl>
                                        <p:attrNameLst>
                                          <p:attrName>style.visibility</p:attrName>
                                        </p:attrNameLst>
                                      </p:cBhvr>
                                      <p:to>
                                        <p:strVal val="visible"/>
                                      </p:to>
                                    </p:set>
                                    <p:animEffect transition="in" filter="fade">
                                      <p:cBhvr>
                                        <p:cTn id="14" dur="1000"/>
                                        <p:tgtEl>
                                          <p:spTgt spid="468"/>
                                        </p:tgtEl>
                                      </p:cBhvr>
                                    </p:animEffect>
                                    <p:anim calcmode="lin" valueType="num">
                                      <p:cBhvr>
                                        <p:cTn id="15" dur="1000" fill="hold"/>
                                        <p:tgtEl>
                                          <p:spTgt spid="468"/>
                                        </p:tgtEl>
                                        <p:attrNameLst>
                                          <p:attrName>ppt_x</p:attrName>
                                        </p:attrNameLst>
                                      </p:cBhvr>
                                      <p:tavLst>
                                        <p:tav tm="0">
                                          <p:val>
                                            <p:strVal val="#ppt_x"/>
                                          </p:val>
                                        </p:tav>
                                        <p:tav tm="100000">
                                          <p:val>
                                            <p:strVal val="#ppt_x"/>
                                          </p:val>
                                        </p:tav>
                                      </p:tavLst>
                                    </p:anim>
                                    <p:anim calcmode="lin" valueType="num">
                                      <p:cBhvr>
                                        <p:cTn id="16" dur="1000" fill="hold"/>
                                        <p:tgtEl>
                                          <p:spTgt spid="4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73"/>
        <p:cNvGrpSpPr/>
        <p:nvPr/>
      </p:nvGrpSpPr>
      <p:grpSpPr>
        <a:xfrm>
          <a:off x="0" y="0"/>
          <a:ext cx="0" cy="0"/>
          <a:chOff x="0" y="0"/>
          <a:chExt cx="0" cy="0"/>
        </a:xfrm>
      </p:grpSpPr>
      <p:pic>
        <p:nvPicPr>
          <p:cNvPr id="474" name="Google Shape;474;p71"/>
          <p:cNvPicPr preferRelativeResize="0"/>
          <p:nvPr/>
        </p:nvPicPr>
        <p:blipFill>
          <a:blip r:embed="rId3">
            <a:alphaModFix/>
          </a:blip>
          <a:stretch>
            <a:fillRect/>
          </a:stretch>
        </p:blipFill>
        <p:spPr>
          <a:xfrm>
            <a:off x="3989075" y="323900"/>
            <a:ext cx="3262849" cy="3073774"/>
          </a:xfrm>
          <a:prstGeom prst="rect">
            <a:avLst/>
          </a:prstGeom>
          <a:noFill/>
          <a:ln>
            <a:noFill/>
          </a:ln>
        </p:spPr>
      </p:pic>
      <p:sp>
        <p:nvSpPr>
          <p:cNvPr id="475" name="Google Shape;475;p71"/>
          <p:cNvSpPr/>
          <p:nvPr/>
        </p:nvSpPr>
        <p:spPr>
          <a:xfrm>
            <a:off x="953475"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chemeClr val="dk2"/>
                </a:solidFill>
              </a:rPr>
              <a:t>Son père fait de la pêche</a:t>
            </a:r>
            <a:endParaRPr sz="2900" b="1">
              <a:solidFill>
                <a:schemeClr val="dk2"/>
              </a:solidFill>
            </a:endParaRPr>
          </a:p>
        </p:txBody>
      </p:sp>
      <p:pic>
        <p:nvPicPr>
          <p:cNvPr id="476" name="Google Shape;476;p71"/>
          <p:cNvPicPr preferRelativeResize="0"/>
          <p:nvPr/>
        </p:nvPicPr>
        <p:blipFill>
          <a:blip r:embed="rId4">
            <a:alphaModFix/>
          </a:blip>
          <a:stretch>
            <a:fillRect/>
          </a:stretch>
        </p:blipFill>
        <p:spPr>
          <a:xfrm>
            <a:off x="3652825" y="259825"/>
            <a:ext cx="2917950" cy="3016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76"/>
                                        </p:tgtEl>
                                        <p:attrNameLst>
                                          <p:attrName>style.visibility</p:attrName>
                                        </p:attrNameLst>
                                      </p:cBhvr>
                                      <p:to>
                                        <p:strVal val="visible"/>
                                      </p:to>
                                    </p:set>
                                    <p:animEffect transition="in" filter="fade">
                                      <p:cBhvr>
                                        <p:cTn id="7" dur="1000"/>
                                        <p:tgtEl>
                                          <p:spTgt spid="476"/>
                                        </p:tgtEl>
                                      </p:cBhvr>
                                    </p:animEffect>
                                    <p:anim calcmode="lin" valueType="num">
                                      <p:cBhvr>
                                        <p:cTn id="8" dur="1000" fill="hold"/>
                                        <p:tgtEl>
                                          <p:spTgt spid="476"/>
                                        </p:tgtEl>
                                        <p:attrNameLst>
                                          <p:attrName>ppt_x</p:attrName>
                                        </p:attrNameLst>
                                      </p:cBhvr>
                                      <p:tavLst>
                                        <p:tav tm="0">
                                          <p:val>
                                            <p:strVal val="#ppt_x"/>
                                          </p:val>
                                        </p:tav>
                                        <p:tav tm="100000">
                                          <p:val>
                                            <p:strVal val="#ppt_x"/>
                                          </p:val>
                                        </p:tav>
                                      </p:tavLst>
                                    </p:anim>
                                    <p:anim calcmode="lin" valueType="num">
                                      <p:cBhvr>
                                        <p:cTn id="9" dur="1000" fill="hold"/>
                                        <p:tgtEl>
                                          <p:spTgt spid="47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75"/>
                                        </p:tgtEl>
                                        <p:attrNameLst>
                                          <p:attrName>style.visibility</p:attrName>
                                        </p:attrNameLst>
                                      </p:cBhvr>
                                      <p:to>
                                        <p:strVal val="visible"/>
                                      </p:to>
                                    </p:set>
                                    <p:animEffect transition="in" filter="fade">
                                      <p:cBhvr>
                                        <p:cTn id="14" dur="1000"/>
                                        <p:tgtEl>
                                          <p:spTgt spid="475"/>
                                        </p:tgtEl>
                                      </p:cBhvr>
                                    </p:animEffect>
                                    <p:anim calcmode="lin" valueType="num">
                                      <p:cBhvr>
                                        <p:cTn id="15" dur="1000" fill="hold"/>
                                        <p:tgtEl>
                                          <p:spTgt spid="475"/>
                                        </p:tgtEl>
                                        <p:attrNameLst>
                                          <p:attrName>ppt_x</p:attrName>
                                        </p:attrNameLst>
                                      </p:cBhvr>
                                      <p:tavLst>
                                        <p:tav tm="0">
                                          <p:val>
                                            <p:strVal val="#ppt_x"/>
                                          </p:val>
                                        </p:tav>
                                        <p:tav tm="100000">
                                          <p:val>
                                            <p:strVal val="#ppt_x"/>
                                          </p:val>
                                        </p:tav>
                                      </p:tavLst>
                                    </p:anim>
                                    <p:anim calcmode="lin" valueType="num">
                                      <p:cBhvr>
                                        <p:cTn id="16" dur="1000" fill="hold"/>
                                        <p:tgtEl>
                                          <p:spTgt spid="4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80"/>
        <p:cNvGrpSpPr/>
        <p:nvPr/>
      </p:nvGrpSpPr>
      <p:grpSpPr>
        <a:xfrm>
          <a:off x="0" y="0"/>
          <a:ext cx="0" cy="0"/>
          <a:chOff x="0" y="0"/>
          <a:chExt cx="0" cy="0"/>
        </a:xfrm>
      </p:grpSpPr>
      <p:pic>
        <p:nvPicPr>
          <p:cNvPr id="481" name="Google Shape;481;p72"/>
          <p:cNvPicPr preferRelativeResize="0"/>
          <p:nvPr/>
        </p:nvPicPr>
        <p:blipFill>
          <a:blip r:embed="rId3">
            <a:alphaModFix/>
          </a:blip>
          <a:stretch>
            <a:fillRect/>
          </a:stretch>
        </p:blipFill>
        <p:spPr>
          <a:xfrm>
            <a:off x="3989075" y="323900"/>
            <a:ext cx="3262849" cy="3073774"/>
          </a:xfrm>
          <a:prstGeom prst="rect">
            <a:avLst/>
          </a:prstGeom>
          <a:noFill/>
          <a:ln>
            <a:noFill/>
          </a:ln>
        </p:spPr>
      </p:pic>
      <p:sp>
        <p:nvSpPr>
          <p:cNvPr id="482" name="Google Shape;482;p72"/>
          <p:cNvSpPr/>
          <p:nvPr/>
        </p:nvSpPr>
        <p:spPr>
          <a:xfrm>
            <a:off x="953475"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chemeClr val="dk2"/>
                </a:solidFill>
              </a:rPr>
              <a:t>Sa soeur se bronze</a:t>
            </a:r>
            <a:endParaRPr sz="2900" b="1">
              <a:solidFill>
                <a:schemeClr val="dk2"/>
              </a:solidFill>
            </a:endParaRPr>
          </a:p>
        </p:txBody>
      </p:sp>
      <p:pic>
        <p:nvPicPr>
          <p:cNvPr id="483" name="Google Shape;483;p72"/>
          <p:cNvPicPr preferRelativeResize="0"/>
          <p:nvPr/>
        </p:nvPicPr>
        <p:blipFill>
          <a:blip r:embed="rId4">
            <a:alphaModFix/>
          </a:blip>
          <a:stretch>
            <a:fillRect/>
          </a:stretch>
        </p:blipFill>
        <p:spPr>
          <a:xfrm>
            <a:off x="4625150" y="434425"/>
            <a:ext cx="2411900" cy="2721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83"/>
                                        </p:tgtEl>
                                        <p:attrNameLst>
                                          <p:attrName>style.visibility</p:attrName>
                                        </p:attrNameLst>
                                      </p:cBhvr>
                                      <p:to>
                                        <p:strVal val="visible"/>
                                      </p:to>
                                    </p:set>
                                    <p:animEffect transition="in" filter="fade">
                                      <p:cBhvr>
                                        <p:cTn id="7" dur="1000"/>
                                        <p:tgtEl>
                                          <p:spTgt spid="483"/>
                                        </p:tgtEl>
                                      </p:cBhvr>
                                    </p:animEffect>
                                    <p:anim calcmode="lin" valueType="num">
                                      <p:cBhvr>
                                        <p:cTn id="8" dur="1000" fill="hold"/>
                                        <p:tgtEl>
                                          <p:spTgt spid="483"/>
                                        </p:tgtEl>
                                        <p:attrNameLst>
                                          <p:attrName>ppt_x</p:attrName>
                                        </p:attrNameLst>
                                      </p:cBhvr>
                                      <p:tavLst>
                                        <p:tav tm="0">
                                          <p:val>
                                            <p:strVal val="#ppt_x"/>
                                          </p:val>
                                        </p:tav>
                                        <p:tav tm="100000">
                                          <p:val>
                                            <p:strVal val="#ppt_x"/>
                                          </p:val>
                                        </p:tav>
                                      </p:tavLst>
                                    </p:anim>
                                    <p:anim calcmode="lin" valueType="num">
                                      <p:cBhvr>
                                        <p:cTn id="9" dur="1000" fill="hold"/>
                                        <p:tgtEl>
                                          <p:spTgt spid="48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82"/>
                                        </p:tgtEl>
                                        <p:attrNameLst>
                                          <p:attrName>style.visibility</p:attrName>
                                        </p:attrNameLst>
                                      </p:cBhvr>
                                      <p:to>
                                        <p:strVal val="visible"/>
                                      </p:to>
                                    </p:set>
                                    <p:animEffect transition="in" filter="fade">
                                      <p:cBhvr>
                                        <p:cTn id="14" dur="1000"/>
                                        <p:tgtEl>
                                          <p:spTgt spid="482"/>
                                        </p:tgtEl>
                                      </p:cBhvr>
                                    </p:animEffect>
                                    <p:anim calcmode="lin" valueType="num">
                                      <p:cBhvr>
                                        <p:cTn id="15" dur="1000" fill="hold"/>
                                        <p:tgtEl>
                                          <p:spTgt spid="482"/>
                                        </p:tgtEl>
                                        <p:attrNameLst>
                                          <p:attrName>ppt_x</p:attrName>
                                        </p:attrNameLst>
                                      </p:cBhvr>
                                      <p:tavLst>
                                        <p:tav tm="0">
                                          <p:val>
                                            <p:strVal val="#ppt_x"/>
                                          </p:val>
                                        </p:tav>
                                        <p:tav tm="100000">
                                          <p:val>
                                            <p:strVal val="#ppt_x"/>
                                          </p:val>
                                        </p:tav>
                                      </p:tavLst>
                                    </p:anim>
                                    <p:anim calcmode="lin" valueType="num">
                                      <p:cBhvr>
                                        <p:cTn id="16" dur="1000" fill="hold"/>
                                        <p:tgtEl>
                                          <p:spTgt spid="4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87"/>
        <p:cNvGrpSpPr/>
        <p:nvPr/>
      </p:nvGrpSpPr>
      <p:grpSpPr>
        <a:xfrm>
          <a:off x="0" y="0"/>
          <a:ext cx="0" cy="0"/>
          <a:chOff x="0" y="0"/>
          <a:chExt cx="0" cy="0"/>
        </a:xfrm>
      </p:grpSpPr>
      <p:pic>
        <p:nvPicPr>
          <p:cNvPr id="488" name="Google Shape;488;p73"/>
          <p:cNvPicPr preferRelativeResize="0"/>
          <p:nvPr/>
        </p:nvPicPr>
        <p:blipFill>
          <a:blip r:embed="rId3">
            <a:alphaModFix/>
          </a:blip>
          <a:stretch>
            <a:fillRect/>
          </a:stretch>
        </p:blipFill>
        <p:spPr>
          <a:xfrm>
            <a:off x="3989075" y="323900"/>
            <a:ext cx="3262849" cy="3073774"/>
          </a:xfrm>
          <a:prstGeom prst="rect">
            <a:avLst/>
          </a:prstGeom>
          <a:noFill/>
          <a:ln>
            <a:noFill/>
          </a:ln>
        </p:spPr>
      </p:pic>
      <p:sp>
        <p:nvSpPr>
          <p:cNvPr id="489" name="Google Shape;489;p73"/>
          <p:cNvSpPr/>
          <p:nvPr/>
        </p:nvSpPr>
        <p:spPr>
          <a:xfrm>
            <a:off x="953475"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chemeClr val="dk2"/>
                </a:solidFill>
              </a:rPr>
              <a:t>Marco utilise une bouée car il ne sait pas bien nager</a:t>
            </a:r>
            <a:endParaRPr sz="2900" b="1">
              <a:solidFill>
                <a:schemeClr val="dk2"/>
              </a:solidFill>
            </a:endParaRPr>
          </a:p>
        </p:txBody>
      </p:sp>
      <p:pic>
        <p:nvPicPr>
          <p:cNvPr id="490" name="Google Shape;490;p73"/>
          <p:cNvPicPr preferRelativeResize="0"/>
          <p:nvPr/>
        </p:nvPicPr>
        <p:blipFill>
          <a:blip r:embed="rId4">
            <a:alphaModFix/>
          </a:blip>
          <a:stretch>
            <a:fillRect/>
          </a:stretch>
        </p:blipFill>
        <p:spPr>
          <a:xfrm>
            <a:off x="3429200" y="483450"/>
            <a:ext cx="3684276" cy="27606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90"/>
                                        </p:tgtEl>
                                        <p:attrNameLst>
                                          <p:attrName>style.visibility</p:attrName>
                                        </p:attrNameLst>
                                      </p:cBhvr>
                                      <p:to>
                                        <p:strVal val="visible"/>
                                      </p:to>
                                    </p:set>
                                    <p:animEffect transition="in" filter="fade">
                                      <p:cBhvr>
                                        <p:cTn id="7" dur="1000"/>
                                        <p:tgtEl>
                                          <p:spTgt spid="490"/>
                                        </p:tgtEl>
                                      </p:cBhvr>
                                    </p:animEffect>
                                    <p:anim calcmode="lin" valueType="num">
                                      <p:cBhvr>
                                        <p:cTn id="8" dur="1000" fill="hold"/>
                                        <p:tgtEl>
                                          <p:spTgt spid="490"/>
                                        </p:tgtEl>
                                        <p:attrNameLst>
                                          <p:attrName>ppt_x</p:attrName>
                                        </p:attrNameLst>
                                      </p:cBhvr>
                                      <p:tavLst>
                                        <p:tav tm="0">
                                          <p:val>
                                            <p:strVal val="#ppt_x"/>
                                          </p:val>
                                        </p:tav>
                                        <p:tav tm="100000">
                                          <p:val>
                                            <p:strVal val="#ppt_x"/>
                                          </p:val>
                                        </p:tav>
                                      </p:tavLst>
                                    </p:anim>
                                    <p:anim calcmode="lin" valueType="num">
                                      <p:cBhvr>
                                        <p:cTn id="9" dur="1000" fill="hold"/>
                                        <p:tgtEl>
                                          <p:spTgt spid="49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89"/>
                                        </p:tgtEl>
                                        <p:attrNameLst>
                                          <p:attrName>style.visibility</p:attrName>
                                        </p:attrNameLst>
                                      </p:cBhvr>
                                      <p:to>
                                        <p:strVal val="visible"/>
                                      </p:to>
                                    </p:set>
                                    <p:animEffect transition="in" filter="fade">
                                      <p:cBhvr>
                                        <p:cTn id="14" dur="1000"/>
                                        <p:tgtEl>
                                          <p:spTgt spid="489"/>
                                        </p:tgtEl>
                                      </p:cBhvr>
                                    </p:animEffect>
                                    <p:anim calcmode="lin" valueType="num">
                                      <p:cBhvr>
                                        <p:cTn id="15" dur="1000" fill="hold"/>
                                        <p:tgtEl>
                                          <p:spTgt spid="489"/>
                                        </p:tgtEl>
                                        <p:attrNameLst>
                                          <p:attrName>ppt_x</p:attrName>
                                        </p:attrNameLst>
                                      </p:cBhvr>
                                      <p:tavLst>
                                        <p:tav tm="0">
                                          <p:val>
                                            <p:strVal val="#ppt_x"/>
                                          </p:val>
                                        </p:tav>
                                        <p:tav tm="100000">
                                          <p:val>
                                            <p:strVal val="#ppt_x"/>
                                          </p:val>
                                        </p:tav>
                                      </p:tavLst>
                                    </p:anim>
                                    <p:anim calcmode="lin" valueType="num">
                                      <p:cBhvr>
                                        <p:cTn id="16" dur="1000" fill="hold"/>
                                        <p:tgtEl>
                                          <p:spTgt spid="4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94"/>
        <p:cNvGrpSpPr/>
        <p:nvPr/>
      </p:nvGrpSpPr>
      <p:grpSpPr>
        <a:xfrm>
          <a:off x="0" y="0"/>
          <a:ext cx="0" cy="0"/>
          <a:chOff x="0" y="0"/>
          <a:chExt cx="0" cy="0"/>
        </a:xfrm>
      </p:grpSpPr>
      <p:pic>
        <p:nvPicPr>
          <p:cNvPr id="495" name="Google Shape;495;p74"/>
          <p:cNvPicPr preferRelativeResize="0"/>
          <p:nvPr/>
        </p:nvPicPr>
        <p:blipFill>
          <a:blip r:embed="rId3">
            <a:alphaModFix/>
          </a:blip>
          <a:stretch>
            <a:fillRect/>
          </a:stretch>
        </p:blipFill>
        <p:spPr>
          <a:xfrm>
            <a:off x="3989075" y="323900"/>
            <a:ext cx="3262849" cy="3073774"/>
          </a:xfrm>
          <a:prstGeom prst="rect">
            <a:avLst/>
          </a:prstGeom>
          <a:noFill/>
          <a:ln>
            <a:noFill/>
          </a:ln>
        </p:spPr>
      </p:pic>
      <p:sp>
        <p:nvSpPr>
          <p:cNvPr id="496" name="Google Shape;496;p74"/>
          <p:cNvSpPr/>
          <p:nvPr/>
        </p:nvSpPr>
        <p:spPr>
          <a:xfrm>
            <a:off x="953475"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chemeClr val="dk2"/>
                </a:solidFill>
              </a:rPr>
              <a:t>Il met sa serviette sous le parasol pour se reposer</a:t>
            </a:r>
            <a:endParaRPr sz="2900" b="1">
              <a:solidFill>
                <a:schemeClr val="dk2"/>
              </a:solidFill>
            </a:endParaRPr>
          </a:p>
        </p:txBody>
      </p:sp>
      <p:pic>
        <p:nvPicPr>
          <p:cNvPr id="497" name="Google Shape;497;p74"/>
          <p:cNvPicPr preferRelativeResize="0"/>
          <p:nvPr/>
        </p:nvPicPr>
        <p:blipFill>
          <a:blip r:embed="rId4">
            <a:alphaModFix/>
          </a:blip>
          <a:stretch>
            <a:fillRect/>
          </a:stretch>
        </p:blipFill>
        <p:spPr>
          <a:xfrm>
            <a:off x="3469475" y="407575"/>
            <a:ext cx="3684274" cy="276934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97"/>
                                        </p:tgtEl>
                                        <p:attrNameLst>
                                          <p:attrName>style.visibility</p:attrName>
                                        </p:attrNameLst>
                                      </p:cBhvr>
                                      <p:to>
                                        <p:strVal val="visible"/>
                                      </p:to>
                                    </p:set>
                                    <p:animEffect transition="in" filter="fade">
                                      <p:cBhvr>
                                        <p:cTn id="7" dur="1000"/>
                                        <p:tgtEl>
                                          <p:spTgt spid="497"/>
                                        </p:tgtEl>
                                      </p:cBhvr>
                                    </p:animEffect>
                                    <p:anim calcmode="lin" valueType="num">
                                      <p:cBhvr>
                                        <p:cTn id="8" dur="1000" fill="hold"/>
                                        <p:tgtEl>
                                          <p:spTgt spid="497"/>
                                        </p:tgtEl>
                                        <p:attrNameLst>
                                          <p:attrName>ppt_x</p:attrName>
                                        </p:attrNameLst>
                                      </p:cBhvr>
                                      <p:tavLst>
                                        <p:tav tm="0">
                                          <p:val>
                                            <p:strVal val="#ppt_x"/>
                                          </p:val>
                                        </p:tav>
                                        <p:tav tm="100000">
                                          <p:val>
                                            <p:strVal val="#ppt_x"/>
                                          </p:val>
                                        </p:tav>
                                      </p:tavLst>
                                    </p:anim>
                                    <p:anim calcmode="lin" valueType="num">
                                      <p:cBhvr>
                                        <p:cTn id="9" dur="1000" fill="hold"/>
                                        <p:tgtEl>
                                          <p:spTgt spid="49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96"/>
                                        </p:tgtEl>
                                        <p:attrNameLst>
                                          <p:attrName>style.visibility</p:attrName>
                                        </p:attrNameLst>
                                      </p:cBhvr>
                                      <p:to>
                                        <p:strVal val="visible"/>
                                      </p:to>
                                    </p:set>
                                    <p:animEffect transition="in" filter="fade">
                                      <p:cBhvr>
                                        <p:cTn id="14" dur="1000"/>
                                        <p:tgtEl>
                                          <p:spTgt spid="496"/>
                                        </p:tgtEl>
                                      </p:cBhvr>
                                    </p:animEffect>
                                    <p:anim calcmode="lin" valueType="num">
                                      <p:cBhvr>
                                        <p:cTn id="15" dur="1000" fill="hold"/>
                                        <p:tgtEl>
                                          <p:spTgt spid="496"/>
                                        </p:tgtEl>
                                        <p:attrNameLst>
                                          <p:attrName>ppt_x</p:attrName>
                                        </p:attrNameLst>
                                      </p:cBhvr>
                                      <p:tavLst>
                                        <p:tav tm="0">
                                          <p:val>
                                            <p:strVal val="#ppt_x"/>
                                          </p:val>
                                        </p:tav>
                                        <p:tav tm="100000">
                                          <p:val>
                                            <p:strVal val="#ppt_x"/>
                                          </p:val>
                                        </p:tav>
                                      </p:tavLst>
                                    </p:anim>
                                    <p:anim calcmode="lin" valueType="num">
                                      <p:cBhvr>
                                        <p:cTn id="16" dur="1000" fill="hold"/>
                                        <p:tgtEl>
                                          <p:spTgt spid="4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8"/>
        <p:cNvGrpSpPr/>
        <p:nvPr/>
      </p:nvGrpSpPr>
      <p:grpSpPr>
        <a:xfrm>
          <a:off x="0" y="0"/>
          <a:ext cx="0" cy="0"/>
          <a:chOff x="0" y="0"/>
          <a:chExt cx="0" cy="0"/>
        </a:xfrm>
      </p:grpSpPr>
      <p:pic>
        <p:nvPicPr>
          <p:cNvPr id="99" name="Google Shape;99;p19"/>
          <p:cNvPicPr preferRelativeResize="0"/>
          <p:nvPr/>
        </p:nvPicPr>
        <p:blipFill>
          <a:blip r:embed="rId3">
            <a:alphaModFix/>
          </a:blip>
          <a:stretch>
            <a:fillRect/>
          </a:stretch>
        </p:blipFill>
        <p:spPr>
          <a:xfrm>
            <a:off x="2511325" y="88250"/>
            <a:ext cx="6444276" cy="4818049"/>
          </a:xfrm>
          <a:prstGeom prst="rect">
            <a:avLst/>
          </a:prstGeom>
          <a:noFill/>
          <a:ln>
            <a:noFill/>
          </a:ln>
        </p:spPr>
      </p:pic>
      <p:sp>
        <p:nvSpPr>
          <p:cNvPr id="100" name="Google Shape;100;p19"/>
          <p:cNvSpPr txBox="1"/>
          <p:nvPr/>
        </p:nvSpPr>
        <p:spPr>
          <a:xfrm>
            <a:off x="188400" y="-11522500"/>
            <a:ext cx="8767200" cy="7626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1200"/>
              </a:spcBef>
              <a:spcAft>
                <a:spcPts val="0"/>
              </a:spcAft>
              <a:buNone/>
            </a:pPr>
            <a:endParaRPr sz="3100">
              <a:solidFill>
                <a:schemeClr val="dk2"/>
              </a:solidFill>
              <a:latin typeface="Comic Sans MS"/>
              <a:ea typeface="Comic Sans MS"/>
              <a:cs typeface="Comic Sans MS"/>
              <a:sym typeface="Comic Sans MS"/>
            </a:endParaRPr>
          </a:p>
          <a:p>
            <a:pPr marL="0" lvl="0" indent="0" algn="l" rtl="0">
              <a:lnSpc>
                <a:spcPct val="115000"/>
              </a:lnSpc>
              <a:spcBef>
                <a:spcPts val="1200"/>
              </a:spcBef>
              <a:spcAft>
                <a:spcPts val="0"/>
              </a:spcAft>
              <a:buNone/>
            </a:pPr>
            <a:endParaRPr sz="3100">
              <a:solidFill>
                <a:schemeClr val="dk2"/>
              </a:solidFill>
              <a:latin typeface="Comic Sans MS"/>
              <a:ea typeface="Comic Sans MS"/>
              <a:cs typeface="Comic Sans MS"/>
              <a:sym typeface="Comic Sans MS"/>
            </a:endParaRPr>
          </a:p>
          <a:p>
            <a:pPr marL="0" lvl="0" indent="0" algn="l" rtl="0">
              <a:lnSpc>
                <a:spcPct val="115000"/>
              </a:lnSpc>
              <a:spcBef>
                <a:spcPts val="1200"/>
              </a:spcBef>
              <a:spcAft>
                <a:spcPts val="0"/>
              </a:spcAft>
              <a:buNone/>
            </a:pPr>
            <a:endParaRPr sz="3100">
              <a:solidFill>
                <a:schemeClr val="dk2"/>
              </a:solidFill>
              <a:latin typeface="Comic Sans MS"/>
              <a:ea typeface="Comic Sans MS"/>
              <a:cs typeface="Comic Sans MS"/>
              <a:sym typeface="Comic Sans MS"/>
            </a:endParaRPr>
          </a:p>
          <a:p>
            <a:pPr marL="0" lvl="0" indent="0" algn="l" rtl="0">
              <a:lnSpc>
                <a:spcPct val="115000"/>
              </a:lnSpc>
              <a:spcBef>
                <a:spcPts val="1200"/>
              </a:spcBef>
              <a:spcAft>
                <a:spcPts val="0"/>
              </a:spcAft>
              <a:buNone/>
            </a:pPr>
            <a:endParaRPr sz="3100">
              <a:solidFill>
                <a:schemeClr val="dk2"/>
              </a:solidFill>
              <a:latin typeface="Comic Sans MS"/>
              <a:ea typeface="Comic Sans MS"/>
              <a:cs typeface="Comic Sans MS"/>
              <a:sym typeface="Comic Sans MS"/>
            </a:endParaRPr>
          </a:p>
          <a:p>
            <a:pPr marL="0" lvl="0" indent="0" algn="l" rtl="0">
              <a:lnSpc>
                <a:spcPct val="115000"/>
              </a:lnSpc>
              <a:spcBef>
                <a:spcPts val="1200"/>
              </a:spcBef>
              <a:spcAft>
                <a:spcPts val="0"/>
              </a:spcAft>
              <a:buClr>
                <a:schemeClr val="dk2"/>
              </a:buClr>
              <a:buSzPts val="1100"/>
              <a:buFont typeface="Arial"/>
              <a:buNone/>
            </a:pPr>
            <a:r>
              <a:rPr lang="en" sz="3100">
                <a:solidFill>
                  <a:schemeClr val="dk2"/>
                </a:solidFill>
                <a:latin typeface="Comic Sans MS"/>
                <a:ea typeface="Comic Sans MS"/>
                <a:cs typeface="Comic Sans MS"/>
                <a:sym typeface="Comic Sans MS"/>
              </a:rPr>
              <a:t>? </a:t>
            </a:r>
            <a:endParaRPr sz="3100">
              <a:solidFill>
                <a:schemeClr val="dk2"/>
              </a:solidFill>
              <a:latin typeface="Comic Sans MS"/>
              <a:ea typeface="Comic Sans MS"/>
              <a:cs typeface="Comic Sans MS"/>
              <a:sym typeface="Comic Sans MS"/>
            </a:endParaRPr>
          </a:p>
          <a:p>
            <a:pPr marL="0" lvl="0" indent="0" algn="l" rtl="0">
              <a:lnSpc>
                <a:spcPct val="115000"/>
              </a:lnSpc>
              <a:spcBef>
                <a:spcPts val="1200"/>
              </a:spcBef>
              <a:spcAft>
                <a:spcPts val="1200"/>
              </a:spcAft>
              <a:buClr>
                <a:schemeClr val="dk2"/>
              </a:buClr>
              <a:buSzPts val="1100"/>
              <a:buFont typeface="Arial"/>
              <a:buNone/>
            </a:pPr>
            <a:r>
              <a:rPr lang="en" sz="3100" b="1">
                <a:solidFill>
                  <a:schemeClr val="dk2"/>
                </a:solidFill>
                <a:latin typeface="Comic Sans MS"/>
                <a:ea typeface="Comic Sans MS"/>
                <a:cs typeface="Comic Sans MS"/>
                <a:sym typeface="Comic Sans MS"/>
              </a:rPr>
              <a:t>Est-ce-que tu as un animal à la maison?</a:t>
            </a:r>
            <a:endParaRPr sz="4700" b="1">
              <a:solidFill>
                <a:schemeClr val="lt2"/>
              </a:solidFill>
              <a:latin typeface="Raleway"/>
              <a:ea typeface="Raleway"/>
              <a:cs typeface="Raleway"/>
              <a:sym typeface="Raleway"/>
            </a:endParaRPr>
          </a:p>
        </p:txBody>
      </p:sp>
      <p:sp>
        <p:nvSpPr>
          <p:cNvPr id="101" name="Google Shape;101;p19"/>
          <p:cNvSpPr txBox="1">
            <a:spLocks noGrp="1"/>
          </p:cNvSpPr>
          <p:nvPr>
            <p:ph type="body" idx="4294967295"/>
          </p:nvPr>
        </p:nvSpPr>
        <p:spPr>
          <a:xfrm>
            <a:off x="2855550" y="329975"/>
            <a:ext cx="4785900" cy="1805400"/>
          </a:xfrm>
          <a:prstGeom prst="rect">
            <a:avLst/>
          </a:prstGeom>
        </p:spPr>
        <p:txBody>
          <a:bodyPr spcFirstLastPara="1" wrap="square" lIns="91425" tIns="91425" rIns="91425" bIns="91425" anchor="t" anchorCtr="0">
            <a:normAutofit fontScale="92500" lnSpcReduction="10000"/>
          </a:bodyPr>
          <a:lstStyle/>
          <a:p>
            <a:pPr marL="457200" lvl="0" indent="-404812" algn="l" rtl="0">
              <a:spcBef>
                <a:spcPts val="1200"/>
              </a:spcBef>
              <a:spcAft>
                <a:spcPts val="0"/>
              </a:spcAft>
              <a:buClr>
                <a:schemeClr val="dk1"/>
              </a:buClr>
              <a:buSzPct val="100000"/>
              <a:buFont typeface="Raleway"/>
              <a:buChar char="➔"/>
            </a:pPr>
            <a:r>
              <a:rPr lang="en" sz="3000" dirty="0">
                <a:solidFill>
                  <a:srgbClr val="FF0000"/>
                </a:solidFill>
                <a:latin typeface="Comic Sans MS"/>
                <a:ea typeface="Comic Sans MS"/>
                <a:cs typeface="Comic Sans MS"/>
                <a:sym typeface="Comic Sans MS"/>
              </a:rPr>
              <a:t>O</a:t>
            </a:r>
            <a:r>
              <a:rPr lang="en" sz="3000" dirty="0">
                <a:solidFill>
                  <a:srgbClr val="434343"/>
                </a:solidFill>
                <a:latin typeface="Comic Sans MS"/>
                <a:ea typeface="Comic Sans MS"/>
                <a:cs typeface="Comic Sans MS"/>
                <a:sym typeface="Comic Sans MS"/>
              </a:rPr>
              <a:t>ui,j’ai un chien à la maison il est petit et gros .Il est adorable.</a:t>
            </a:r>
            <a:endParaRPr sz="3000" dirty="0">
              <a:solidFill>
                <a:srgbClr val="434343"/>
              </a:solidFill>
              <a:latin typeface="Comic Sans MS"/>
              <a:ea typeface="Comic Sans MS"/>
              <a:cs typeface="Comic Sans MS"/>
              <a:sym typeface="Comic Sans MS"/>
            </a:endParaRPr>
          </a:p>
          <a:p>
            <a:pPr marL="457200" lvl="0" indent="-393065" algn="l" rtl="0">
              <a:spcBef>
                <a:spcPts val="0"/>
              </a:spcBef>
              <a:spcAft>
                <a:spcPts val="1000"/>
              </a:spcAft>
              <a:buClr>
                <a:srgbClr val="434343"/>
              </a:buClr>
              <a:buSzPct val="100000"/>
              <a:buFont typeface="Raleway"/>
              <a:buChar char="➔"/>
            </a:pPr>
            <a:endParaRPr sz="2800" dirty="0">
              <a:solidFill>
                <a:srgbClr val="434343"/>
              </a:solidFill>
              <a:latin typeface="Raleway"/>
              <a:ea typeface="Raleway"/>
              <a:cs typeface="Raleway"/>
              <a:sym typeface="Raleway"/>
            </a:endParaRPr>
          </a:p>
        </p:txBody>
      </p:sp>
      <p:sp>
        <p:nvSpPr>
          <p:cNvPr id="102" name="Google Shape;102;p19"/>
          <p:cNvSpPr/>
          <p:nvPr/>
        </p:nvSpPr>
        <p:spPr>
          <a:xfrm>
            <a:off x="2847050" y="2511325"/>
            <a:ext cx="5304600" cy="1987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200" dirty="0">
                <a:latin typeface="Comic Sans MS"/>
                <a:ea typeface="Comic Sans MS"/>
                <a:cs typeface="Comic Sans MS"/>
                <a:sym typeface="Comic Sans MS"/>
              </a:rPr>
              <a:t>Non , je n’ai pas d’animal à la maison parce que ma mère a peur des animaux</a:t>
            </a:r>
            <a:endParaRPr sz="3200" dirty="0"/>
          </a:p>
        </p:txBody>
      </p:sp>
      <p:sp>
        <p:nvSpPr>
          <p:cNvPr id="103" name="Google Shape;103;p19"/>
          <p:cNvSpPr/>
          <p:nvPr/>
        </p:nvSpPr>
        <p:spPr>
          <a:xfrm>
            <a:off x="161150" y="349175"/>
            <a:ext cx="2403900" cy="4297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200" dirty="0">
                <a:solidFill>
                  <a:schemeClr val="dk2"/>
                </a:solidFill>
                <a:latin typeface="Comic Sans MS"/>
                <a:ea typeface="Comic Sans MS"/>
                <a:cs typeface="Comic Sans MS"/>
                <a:sym typeface="Comic Sans MS"/>
              </a:rPr>
              <a:t>Est-ce-que tu as un animal à la maison ? </a:t>
            </a:r>
            <a:endParaRPr sz="3200" dirty="0">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1000"/>
                                        <p:tgtEl>
                                          <p:spTgt spid="103"/>
                                        </p:tgtEl>
                                      </p:cBhvr>
                                    </p:animEffect>
                                    <p:anim calcmode="lin" valueType="num">
                                      <p:cBhvr>
                                        <p:cTn id="8" dur="1000" fill="hold"/>
                                        <p:tgtEl>
                                          <p:spTgt spid="103"/>
                                        </p:tgtEl>
                                        <p:attrNameLst>
                                          <p:attrName>ppt_x</p:attrName>
                                        </p:attrNameLst>
                                      </p:cBhvr>
                                      <p:tavLst>
                                        <p:tav tm="0">
                                          <p:val>
                                            <p:strVal val="#ppt_x"/>
                                          </p:val>
                                        </p:tav>
                                        <p:tav tm="100000">
                                          <p:val>
                                            <p:strVal val="#ppt_x"/>
                                          </p:val>
                                        </p:tav>
                                      </p:tavLst>
                                    </p:anim>
                                    <p:anim calcmode="lin" valueType="num">
                                      <p:cBhvr>
                                        <p:cTn id="9" dur="1000" fill="hold"/>
                                        <p:tgtEl>
                                          <p:spTgt spid="10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9"/>
                                        </p:tgtEl>
                                        <p:attrNameLst>
                                          <p:attrName>style.visibility</p:attrName>
                                        </p:attrNameLst>
                                      </p:cBhvr>
                                      <p:to>
                                        <p:strVal val="visible"/>
                                      </p:to>
                                    </p:set>
                                    <p:animEffect transition="in" filter="fade">
                                      <p:cBhvr>
                                        <p:cTn id="14" dur="1000"/>
                                        <p:tgtEl>
                                          <p:spTgt spid="99"/>
                                        </p:tgtEl>
                                      </p:cBhvr>
                                    </p:animEffect>
                                    <p:anim calcmode="lin" valueType="num">
                                      <p:cBhvr>
                                        <p:cTn id="15" dur="1000" fill="hold"/>
                                        <p:tgtEl>
                                          <p:spTgt spid="99"/>
                                        </p:tgtEl>
                                        <p:attrNameLst>
                                          <p:attrName>ppt_x</p:attrName>
                                        </p:attrNameLst>
                                      </p:cBhvr>
                                      <p:tavLst>
                                        <p:tav tm="0">
                                          <p:val>
                                            <p:strVal val="#ppt_x"/>
                                          </p:val>
                                        </p:tav>
                                        <p:tav tm="100000">
                                          <p:val>
                                            <p:strVal val="#ppt_x"/>
                                          </p:val>
                                        </p:tav>
                                      </p:tavLst>
                                    </p:anim>
                                    <p:anim calcmode="lin" valueType="num">
                                      <p:cBhvr>
                                        <p:cTn id="16"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2"/>
                                        </p:tgtEl>
                                        <p:attrNameLst>
                                          <p:attrName>style.visibility</p:attrName>
                                        </p:attrNameLst>
                                      </p:cBhvr>
                                      <p:to>
                                        <p:strVal val="visible"/>
                                      </p:to>
                                    </p:set>
                                    <p:animEffect transition="in" filter="fade">
                                      <p:cBhvr>
                                        <p:cTn id="21" dur="1000"/>
                                        <p:tgtEl>
                                          <p:spTgt spid="102"/>
                                        </p:tgtEl>
                                      </p:cBhvr>
                                    </p:animEffect>
                                    <p:anim calcmode="lin" valueType="num">
                                      <p:cBhvr>
                                        <p:cTn id="22" dur="1000" fill="hold"/>
                                        <p:tgtEl>
                                          <p:spTgt spid="102"/>
                                        </p:tgtEl>
                                        <p:attrNameLst>
                                          <p:attrName>ppt_x</p:attrName>
                                        </p:attrNameLst>
                                      </p:cBhvr>
                                      <p:tavLst>
                                        <p:tav tm="0">
                                          <p:val>
                                            <p:strVal val="#ppt_x"/>
                                          </p:val>
                                        </p:tav>
                                        <p:tav tm="100000">
                                          <p:val>
                                            <p:strVal val="#ppt_x"/>
                                          </p:val>
                                        </p:tav>
                                      </p:tavLst>
                                    </p:anim>
                                    <p:anim calcmode="lin" valueType="num">
                                      <p:cBhvr>
                                        <p:cTn id="23" dur="1000" fill="hold"/>
                                        <p:tgtEl>
                                          <p:spTgt spid="10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1">
                                            <p:txEl>
                                              <p:pRg st="0" end="0"/>
                                            </p:txEl>
                                          </p:spTgt>
                                        </p:tgtEl>
                                        <p:attrNameLst>
                                          <p:attrName>style.visibility</p:attrName>
                                        </p:attrNameLst>
                                      </p:cBhvr>
                                      <p:to>
                                        <p:strVal val="visible"/>
                                      </p:to>
                                    </p:set>
                                    <p:animEffect transition="in" filter="fade">
                                      <p:cBhvr>
                                        <p:cTn id="28" dur="1000"/>
                                        <p:tgtEl>
                                          <p:spTgt spid="101">
                                            <p:txEl>
                                              <p:pRg st="0" end="0"/>
                                            </p:txEl>
                                          </p:spTgt>
                                        </p:tgtEl>
                                      </p:cBhvr>
                                    </p:animEffect>
                                    <p:anim calcmode="lin" valueType="num">
                                      <p:cBhvr>
                                        <p:cTn id="29" dur="1000" fill="hold"/>
                                        <p:tgtEl>
                                          <p:spTgt spid="101">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0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build="p"/>
      <p:bldP spid="102" grpId="0" animBg="1"/>
      <p:bldP spid="10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C07FF-93A5-45E4-9A67-C11BDFFDDD73}"/>
              </a:ext>
            </a:extLst>
          </p:cNvPr>
          <p:cNvSpPr>
            <a:spLocks noGrp="1"/>
          </p:cNvSpPr>
          <p:nvPr>
            <p:ph type="title"/>
          </p:nvPr>
        </p:nvSpPr>
        <p:spPr/>
        <p:txBody>
          <a:bodyPr>
            <a:normAutofit/>
          </a:bodyPr>
          <a:lstStyle/>
          <a:p>
            <a:pPr algn="ctr"/>
            <a:r>
              <a:rPr lang="en-GB" sz="9600" dirty="0">
                <a:solidFill>
                  <a:schemeClr val="bg2"/>
                </a:solidFill>
              </a:rPr>
              <a:t>8</a:t>
            </a:r>
            <a:endParaRPr lang="en-US" sz="9600" dirty="0">
              <a:solidFill>
                <a:schemeClr val="bg2"/>
              </a:solidFill>
            </a:endParaRPr>
          </a:p>
        </p:txBody>
      </p:sp>
    </p:spTree>
    <p:extLst>
      <p:ext uri="{BB962C8B-B14F-4D97-AF65-F5344CB8AC3E}">
        <p14:creationId xmlns:p14="http://schemas.microsoft.com/office/powerpoint/2010/main" val="15210585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01"/>
        <p:cNvGrpSpPr/>
        <p:nvPr/>
      </p:nvGrpSpPr>
      <p:grpSpPr>
        <a:xfrm>
          <a:off x="0" y="0"/>
          <a:ext cx="0" cy="0"/>
          <a:chOff x="0" y="0"/>
          <a:chExt cx="0" cy="0"/>
        </a:xfrm>
      </p:grpSpPr>
      <p:pic>
        <p:nvPicPr>
          <p:cNvPr id="502" name="Google Shape;502;p75"/>
          <p:cNvPicPr preferRelativeResize="0"/>
          <p:nvPr/>
        </p:nvPicPr>
        <p:blipFill>
          <a:blip r:embed="rId3">
            <a:alphaModFix/>
          </a:blip>
          <a:stretch>
            <a:fillRect/>
          </a:stretch>
        </p:blipFill>
        <p:spPr>
          <a:xfrm>
            <a:off x="3989075" y="323900"/>
            <a:ext cx="3262849" cy="3073774"/>
          </a:xfrm>
          <a:prstGeom prst="rect">
            <a:avLst/>
          </a:prstGeom>
          <a:noFill/>
          <a:ln>
            <a:noFill/>
          </a:ln>
        </p:spPr>
      </p:pic>
      <p:sp>
        <p:nvSpPr>
          <p:cNvPr id="503" name="Google Shape;503;p75"/>
          <p:cNvSpPr/>
          <p:nvPr/>
        </p:nvSpPr>
        <p:spPr>
          <a:xfrm>
            <a:off x="953475"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a:solidFill>
                  <a:srgbClr val="FFFFFF"/>
                </a:solidFill>
              </a:rPr>
              <a:t>I</a:t>
            </a:r>
            <a:endParaRPr sz="2900">
              <a:solidFill>
                <a:srgbClr val="FFFFFF"/>
              </a:solidFill>
            </a:endParaRPr>
          </a:p>
        </p:txBody>
      </p:sp>
      <p:pic>
        <p:nvPicPr>
          <p:cNvPr id="504" name="Google Shape;504;p75"/>
          <p:cNvPicPr preferRelativeResize="0"/>
          <p:nvPr/>
        </p:nvPicPr>
        <p:blipFill>
          <a:blip r:embed="rId4">
            <a:alphaModFix/>
          </a:blip>
          <a:stretch>
            <a:fillRect/>
          </a:stretch>
        </p:blipFill>
        <p:spPr>
          <a:xfrm>
            <a:off x="4315550" y="438150"/>
            <a:ext cx="2748375" cy="2852075"/>
          </a:xfrm>
          <a:prstGeom prst="rect">
            <a:avLst/>
          </a:prstGeom>
          <a:noFill/>
          <a:ln>
            <a:noFill/>
          </a:ln>
        </p:spPr>
      </p:pic>
      <p:pic>
        <p:nvPicPr>
          <p:cNvPr id="505" name="Google Shape;505;p75"/>
          <p:cNvPicPr preferRelativeResize="0"/>
          <p:nvPr/>
        </p:nvPicPr>
        <p:blipFill>
          <a:blip r:embed="rId5">
            <a:alphaModFix/>
          </a:blip>
          <a:stretch>
            <a:fillRect/>
          </a:stretch>
        </p:blipFill>
        <p:spPr>
          <a:xfrm>
            <a:off x="1720725" y="3558825"/>
            <a:ext cx="7021875" cy="13429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4"/>
                                        </p:tgtEl>
                                        <p:attrNameLst>
                                          <p:attrName>style.visibility</p:attrName>
                                        </p:attrNameLst>
                                      </p:cBhvr>
                                      <p:to>
                                        <p:strVal val="visible"/>
                                      </p:to>
                                    </p:set>
                                    <p:animEffect transition="in" filter="fade">
                                      <p:cBhvr>
                                        <p:cTn id="7" dur="1000"/>
                                        <p:tgtEl>
                                          <p:spTgt spid="504"/>
                                        </p:tgtEl>
                                      </p:cBhvr>
                                    </p:animEffect>
                                    <p:anim calcmode="lin" valueType="num">
                                      <p:cBhvr>
                                        <p:cTn id="8" dur="1000" fill="hold"/>
                                        <p:tgtEl>
                                          <p:spTgt spid="504"/>
                                        </p:tgtEl>
                                        <p:attrNameLst>
                                          <p:attrName>ppt_x</p:attrName>
                                        </p:attrNameLst>
                                      </p:cBhvr>
                                      <p:tavLst>
                                        <p:tav tm="0">
                                          <p:val>
                                            <p:strVal val="#ppt_x"/>
                                          </p:val>
                                        </p:tav>
                                        <p:tav tm="100000">
                                          <p:val>
                                            <p:strVal val="#ppt_x"/>
                                          </p:val>
                                        </p:tav>
                                      </p:tavLst>
                                    </p:anim>
                                    <p:anim calcmode="lin" valueType="num">
                                      <p:cBhvr>
                                        <p:cTn id="9" dur="1000" fill="hold"/>
                                        <p:tgtEl>
                                          <p:spTgt spid="50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05"/>
                                        </p:tgtEl>
                                        <p:attrNameLst>
                                          <p:attrName>style.visibility</p:attrName>
                                        </p:attrNameLst>
                                      </p:cBhvr>
                                      <p:to>
                                        <p:strVal val="visible"/>
                                      </p:to>
                                    </p:set>
                                    <p:animEffect transition="in" filter="fade">
                                      <p:cBhvr>
                                        <p:cTn id="14" dur="1000"/>
                                        <p:tgtEl>
                                          <p:spTgt spid="505"/>
                                        </p:tgtEl>
                                      </p:cBhvr>
                                    </p:animEffect>
                                    <p:anim calcmode="lin" valueType="num">
                                      <p:cBhvr>
                                        <p:cTn id="15" dur="1000" fill="hold"/>
                                        <p:tgtEl>
                                          <p:spTgt spid="505"/>
                                        </p:tgtEl>
                                        <p:attrNameLst>
                                          <p:attrName>ppt_x</p:attrName>
                                        </p:attrNameLst>
                                      </p:cBhvr>
                                      <p:tavLst>
                                        <p:tav tm="0">
                                          <p:val>
                                            <p:strVal val="#ppt_x"/>
                                          </p:val>
                                        </p:tav>
                                        <p:tav tm="100000">
                                          <p:val>
                                            <p:strVal val="#ppt_x"/>
                                          </p:val>
                                        </p:tav>
                                      </p:tavLst>
                                    </p:anim>
                                    <p:anim calcmode="lin" valueType="num">
                                      <p:cBhvr>
                                        <p:cTn id="16" dur="1000" fill="hold"/>
                                        <p:tgtEl>
                                          <p:spTgt spid="50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09"/>
        <p:cNvGrpSpPr/>
        <p:nvPr/>
      </p:nvGrpSpPr>
      <p:grpSpPr>
        <a:xfrm>
          <a:off x="0" y="0"/>
          <a:ext cx="0" cy="0"/>
          <a:chOff x="0" y="0"/>
          <a:chExt cx="0" cy="0"/>
        </a:xfrm>
      </p:grpSpPr>
      <p:pic>
        <p:nvPicPr>
          <p:cNvPr id="510" name="Google Shape;510;p76"/>
          <p:cNvPicPr preferRelativeResize="0"/>
          <p:nvPr/>
        </p:nvPicPr>
        <p:blipFill>
          <a:blip r:embed="rId3">
            <a:alphaModFix/>
          </a:blip>
          <a:stretch>
            <a:fillRect/>
          </a:stretch>
        </p:blipFill>
        <p:spPr>
          <a:xfrm>
            <a:off x="3989075" y="323900"/>
            <a:ext cx="3262849" cy="3073774"/>
          </a:xfrm>
          <a:prstGeom prst="rect">
            <a:avLst/>
          </a:prstGeom>
          <a:noFill/>
          <a:ln>
            <a:noFill/>
          </a:ln>
        </p:spPr>
      </p:pic>
      <p:sp>
        <p:nvSpPr>
          <p:cNvPr id="511" name="Google Shape;511;p76"/>
          <p:cNvSpPr/>
          <p:nvPr/>
        </p:nvSpPr>
        <p:spPr>
          <a:xfrm>
            <a:off x="953475"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900" b="1">
                <a:solidFill>
                  <a:schemeClr val="dk2"/>
                </a:solidFill>
              </a:rPr>
              <a:t>Le ballon casse une vitre</a:t>
            </a:r>
            <a:endParaRPr sz="3900" b="1">
              <a:solidFill>
                <a:schemeClr val="dk2"/>
              </a:solidFill>
            </a:endParaRPr>
          </a:p>
        </p:txBody>
      </p:sp>
      <p:pic>
        <p:nvPicPr>
          <p:cNvPr id="512" name="Google Shape;512;p76"/>
          <p:cNvPicPr preferRelativeResize="0"/>
          <p:nvPr/>
        </p:nvPicPr>
        <p:blipFill>
          <a:blip r:embed="rId4">
            <a:alphaModFix/>
          </a:blip>
          <a:stretch>
            <a:fillRect/>
          </a:stretch>
        </p:blipFill>
        <p:spPr>
          <a:xfrm>
            <a:off x="4082575" y="443175"/>
            <a:ext cx="3021625" cy="28336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
                                        </p:tgtEl>
                                        <p:attrNameLst>
                                          <p:attrName>style.visibility</p:attrName>
                                        </p:attrNameLst>
                                      </p:cBhvr>
                                      <p:to>
                                        <p:strVal val="visible"/>
                                      </p:to>
                                    </p:set>
                                    <p:animEffect transition="in" filter="fade">
                                      <p:cBhvr>
                                        <p:cTn id="7" dur="1000"/>
                                        <p:tgtEl>
                                          <p:spTgt spid="512"/>
                                        </p:tgtEl>
                                      </p:cBhvr>
                                    </p:animEffect>
                                    <p:anim calcmode="lin" valueType="num">
                                      <p:cBhvr>
                                        <p:cTn id="8" dur="1000" fill="hold"/>
                                        <p:tgtEl>
                                          <p:spTgt spid="512"/>
                                        </p:tgtEl>
                                        <p:attrNameLst>
                                          <p:attrName>ppt_x</p:attrName>
                                        </p:attrNameLst>
                                      </p:cBhvr>
                                      <p:tavLst>
                                        <p:tav tm="0">
                                          <p:val>
                                            <p:strVal val="#ppt_x"/>
                                          </p:val>
                                        </p:tav>
                                        <p:tav tm="100000">
                                          <p:val>
                                            <p:strVal val="#ppt_x"/>
                                          </p:val>
                                        </p:tav>
                                      </p:tavLst>
                                    </p:anim>
                                    <p:anim calcmode="lin" valueType="num">
                                      <p:cBhvr>
                                        <p:cTn id="9" dur="1000" fill="hold"/>
                                        <p:tgtEl>
                                          <p:spTgt spid="5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11"/>
                                        </p:tgtEl>
                                        <p:attrNameLst>
                                          <p:attrName>style.visibility</p:attrName>
                                        </p:attrNameLst>
                                      </p:cBhvr>
                                      <p:to>
                                        <p:strVal val="visible"/>
                                      </p:to>
                                    </p:set>
                                    <p:animEffect transition="in" filter="fade">
                                      <p:cBhvr>
                                        <p:cTn id="14" dur="1000"/>
                                        <p:tgtEl>
                                          <p:spTgt spid="511"/>
                                        </p:tgtEl>
                                      </p:cBhvr>
                                    </p:animEffect>
                                    <p:anim calcmode="lin" valueType="num">
                                      <p:cBhvr>
                                        <p:cTn id="15" dur="1000" fill="hold"/>
                                        <p:tgtEl>
                                          <p:spTgt spid="511"/>
                                        </p:tgtEl>
                                        <p:attrNameLst>
                                          <p:attrName>ppt_x</p:attrName>
                                        </p:attrNameLst>
                                      </p:cBhvr>
                                      <p:tavLst>
                                        <p:tav tm="0">
                                          <p:val>
                                            <p:strVal val="#ppt_x"/>
                                          </p:val>
                                        </p:tav>
                                        <p:tav tm="100000">
                                          <p:val>
                                            <p:strVal val="#ppt_x"/>
                                          </p:val>
                                        </p:tav>
                                      </p:tavLst>
                                    </p:anim>
                                    <p:anim calcmode="lin" valueType="num">
                                      <p:cBhvr>
                                        <p:cTn id="16" dur="1000" fill="hold"/>
                                        <p:tgtEl>
                                          <p:spTgt spid="5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1"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16"/>
        <p:cNvGrpSpPr/>
        <p:nvPr/>
      </p:nvGrpSpPr>
      <p:grpSpPr>
        <a:xfrm>
          <a:off x="0" y="0"/>
          <a:ext cx="0" cy="0"/>
          <a:chOff x="0" y="0"/>
          <a:chExt cx="0" cy="0"/>
        </a:xfrm>
      </p:grpSpPr>
      <p:pic>
        <p:nvPicPr>
          <p:cNvPr id="517" name="Google Shape;517;p77"/>
          <p:cNvPicPr preferRelativeResize="0"/>
          <p:nvPr/>
        </p:nvPicPr>
        <p:blipFill>
          <a:blip r:embed="rId3">
            <a:alphaModFix/>
          </a:blip>
          <a:stretch>
            <a:fillRect/>
          </a:stretch>
        </p:blipFill>
        <p:spPr>
          <a:xfrm>
            <a:off x="3989075" y="323900"/>
            <a:ext cx="3262849" cy="3073774"/>
          </a:xfrm>
          <a:prstGeom prst="rect">
            <a:avLst/>
          </a:prstGeom>
          <a:noFill/>
          <a:ln>
            <a:noFill/>
          </a:ln>
        </p:spPr>
      </p:pic>
      <p:sp>
        <p:nvSpPr>
          <p:cNvPr id="518" name="Google Shape;518;p77"/>
          <p:cNvSpPr/>
          <p:nvPr/>
        </p:nvSpPr>
        <p:spPr>
          <a:xfrm>
            <a:off x="953475"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chemeClr val="dk2"/>
                </a:solidFill>
              </a:rPr>
              <a:t>Paul et Marc ont peur</a:t>
            </a:r>
            <a:endParaRPr sz="2900" b="1">
              <a:solidFill>
                <a:schemeClr val="dk2"/>
              </a:solidFill>
            </a:endParaRPr>
          </a:p>
        </p:txBody>
      </p:sp>
      <p:pic>
        <p:nvPicPr>
          <p:cNvPr id="519" name="Google Shape;519;p77"/>
          <p:cNvPicPr preferRelativeResize="0"/>
          <p:nvPr/>
        </p:nvPicPr>
        <p:blipFill>
          <a:blip r:embed="rId4">
            <a:alphaModFix/>
          </a:blip>
          <a:stretch>
            <a:fillRect/>
          </a:stretch>
        </p:blipFill>
        <p:spPr>
          <a:xfrm>
            <a:off x="4136275" y="429750"/>
            <a:ext cx="3012861" cy="28873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9"/>
                                        </p:tgtEl>
                                        <p:attrNameLst>
                                          <p:attrName>style.visibility</p:attrName>
                                        </p:attrNameLst>
                                      </p:cBhvr>
                                      <p:to>
                                        <p:strVal val="visible"/>
                                      </p:to>
                                    </p:set>
                                    <p:animEffect transition="in" filter="fade">
                                      <p:cBhvr>
                                        <p:cTn id="7" dur="1000"/>
                                        <p:tgtEl>
                                          <p:spTgt spid="519"/>
                                        </p:tgtEl>
                                      </p:cBhvr>
                                    </p:animEffect>
                                    <p:anim calcmode="lin" valueType="num">
                                      <p:cBhvr>
                                        <p:cTn id="8" dur="1000" fill="hold"/>
                                        <p:tgtEl>
                                          <p:spTgt spid="519"/>
                                        </p:tgtEl>
                                        <p:attrNameLst>
                                          <p:attrName>ppt_x</p:attrName>
                                        </p:attrNameLst>
                                      </p:cBhvr>
                                      <p:tavLst>
                                        <p:tav tm="0">
                                          <p:val>
                                            <p:strVal val="#ppt_x"/>
                                          </p:val>
                                        </p:tav>
                                        <p:tav tm="100000">
                                          <p:val>
                                            <p:strVal val="#ppt_x"/>
                                          </p:val>
                                        </p:tav>
                                      </p:tavLst>
                                    </p:anim>
                                    <p:anim calcmode="lin" valueType="num">
                                      <p:cBhvr>
                                        <p:cTn id="9" dur="1000" fill="hold"/>
                                        <p:tgtEl>
                                          <p:spTgt spid="5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18"/>
                                        </p:tgtEl>
                                        <p:attrNameLst>
                                          <p:attrName>style.visibility</p:attrName>
                                        </p:attrNameLst>
                                      </p:cBhvr>
                                      <p:to>
                                        <p:strVal val="visible"/>
                                      </p:to>
                                    </p:set>
                                    <p:animEffect transition="in" filter="fade">
                                      <p:cBhvr>
                                        <p:cTn id="14" dur="1000"/>
                                        <p:tgtEl>
                                          <p:spTgt spid="518"/>
                                        </p:tgtEl>
                                      </p:cBhvr>
                                    </p:animEffect>
                                    <p:anim calcmode="lin" valueType="num">
                                      <p:cBhvr>
                                        <p:cTn id="15" dur="1000" fill="hold"/>
                                        <p:tgtEl>
                                          <p:spTgt spid="518"/>
                                        </p:tgtEl>
                                        <p:attrNameLst>
                                          <p:attrName>ppt_x</p:attrName>
                                        </p:attrNameLst>
                                      </p:cBhvr>
                                      <p:tavLst>
                                        <p:tav tm="0">
                                          <p:val>
                                            <p:strVal val="#ppt_x"/>
                                          </p:val>
                                        </p:tav>
                                        <p:tav tm="100000">
                                          <p:val>
                                            <p:strVal val="#ppt_x"/>
                                          </p:val>
                                        </p:tav>
                                      </p:tavLst>
                                    </p:anim>
                                    <p:anim calcmode="lin" valueType="num">
                                      <p:cBhvr>
                                        <p:cTn id="16" dur="1000" fill="hold"/>
                                        <p:tgtEl>
                                          <p:spTgt spid="5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23"/>
        <p:cNvGrpSpPr/>
        <p:nvPr/>
      </p:nvGrpSpPr>
      <p:grpSpPr>
        <a:xfrm>
          <a:off x="0" y="0"/>
          <a:ext cx="0" cy="0"/>
          <a:chOff x="0" y="0"/>
          <a:chExt cx="0" cy="0"/>
        </a:xfrm>
      </p:grpSpPr>
      <p:pic>
        <p:nvPicPr>
          <p:cNvPr id="524" name="Google Shape;524;p78"/>
          <p:cNvPicPr preferRelativeResize="0"/>
          <p:nvPr/>
        </p:nvPicPr>
        <p:blipFill>
          <a:blip r:embed="rId3">
            <a:alphaModFix/>
          </a:blip>
          <a:stretch>
            <a:fillRect/>
          </a:stretch>
        </p:blipFill>
        <p:spPr>
          <a:xfrm>
            <a:off x="3989075" y="323900"/>
            <a:ext cx="3262849" cy="3073774"/>
          </a:xfrm>
          <a:prstGeom prst="rect">
            <a:avLst/>
          </a:prstGeom>
          <a:noFill/>
          <a:ln>
            <a:noFill/>
          </a:ln>
        </p:spPr>
      </p:pic>
      <p:sp>
        <p:nvSpPr>
          <p:cNvPr id="525" name="Google Shape;525;p78"/>
          <p:cNvSpPr/>
          <p:nvPr/>
        </p:nvSpPr>
        <p:spPr>
          <a:xfrm>
            <a:off x="953475"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chemeClr val="dk2"/>
                </a:solidFill>
              </a:rPr>
              <a:t>Monsieur Alain le voisin gronde les garçons</a:t>
            </a:r>
            <a:endParaRPr sz="2900" b="1">
              <a:solidFill>
                <a:schemeClr val="dk2"/>
              </a:solidFill>
            </a:endParaRPr>
          </a:p>
        </p:txBody>
      </p:sp>
      <p:pic>
        <p:nvPicPr>
          <p:cNvPr id="526" name="Google Shape;526;p78"/>
          <p:cNvPicPr preferRelativeResize="0"/>
          <p:nvPr/>
        </p:nvPicPr>
        <p:blipFill>
          <a:blip r:embed="rId4">
            <a:alphaModFix/>
          </a:blip>
          <a:stretch>
            <a:fillRect/>
          </a:stretch>
        </p:blipFill>
        <p:spPr>
          <a:xfrm>
            <a:off x="4093050" y="456600"/>
            <a:ext cx="3043373" cy="29410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26"/>
                                        </p:tgtEl>
                                        <p:attrNameLst>
                                          <p:attrName>style.visibility</p:attrName>
                                        </p:attrNameLst>
                                      </p:cBhvr>
                                      <p:to>
                                        <p:strVal val="visible"/>
                                      </p:to>
                                    </p:set>
                                    <p:animEffect transition="in" filter="fade">
                                      <p:cBhvr>
                                        <p:cTn id="7" dur="1000"/>
                                        <p:tgtEl>
                                          <p:spTgt spid="526"/>
                                        </p:tgtEl>
                                      </p:cBhvr>
                                    </p:animEffect>
                                    <p:anim calcmode="lin" valueType="num">
                                      <p:cBhvr>
                                        <p:cTn id="8" dur="1000" fill="hold"/>
                                        <p:tgtEl>
                                          <p:spTgt spid="526"/>
                                        </p:tgtEl>
                                        <p:attrNameLst>
                                          <p:attrName>ppt_x</p:attrName>
                                        </p:attrNameLst>
                                      </p:cBhvr>
                                      <p:tavLst>
                                        <p:tav tm="0">
                                          <p:val>
                                            <p:strVal val="#ppt_x"/>
                                          </p:val>
                                        </p:tav>
                                        <p:tav tm="100000">
                                          <p:val>
                                            <p:strVal val="#ppt_x"/>
                                          </p:val>
                                        </p:tav>
                                      </p:tavLst>
                                    </p:anim>
                                    <p:anim calcmode="lin" valueType="num">
                                      <p:cBhvr>
                                        <p:cTn id="9" dur="1000" fill="hold"/>
                                        <p:tgtEl>
                                          <p:spTgt spid="5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25"/>
                                        </p:tgtEl>
                                        <p:attrNameLst>
                                          <p:attrName>style.visibility</p:attrName>
                                        </p:attrNameLst>
                                      </p:cBhvr>
                                      <p:to>
                                        <p:strVal val="visible"/>
                                      </p:to>
                                    </p:set>
                                    <p:animEffect transition="in" filter="fade">
                                      <p:cBhvr>
                                        <p:cTn id="14" dur="1000"/>
                                        <p:tgtEl>
                                          <p:spTgt spid="525"/>
                                        </p:tgtEl>
                                      </p:cBhvr>
                                    </p:animEffect>
                                    <p:anim calcmode="lin" valueType="num">
                                      <p:cBhvr>
                                        <p:cTn id="15" dur="1000" fill="hold"/>
                                        <p:tgtEl>
                                          <p:spTgt spid="525"/>
                                        </p:tgtEl>
                                        <p:attrNameLst>
                                          <p:attrName>ppt_x</p:attrName>
                                        </p:attrNameLst>
                                      </p:cBhvr>
                                      <p:tavLst>
                                        <p:tav tm="0">
                                          <p:val>
                                            <p:strVal val="#ppt_x"/>
                                          </p:val>
                                        </p:tav>
                                        <p:tav tm="100000">
                                          <p:val>
                                            <p:strVal val="#ppt_x"/>
                                          </p:val>
                                        </p:tav>
                                      </p:tavLst>
                                    </p:anim>
                                    <p:anim calcmode="lin" valueType="num">
                                      <p:cBhvr>
                                        <p:cTn id="16" dur="1000" fill="hold"/>
                                        <p:tgtEl>
                                          <p:spTgt spid="5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30"/>
        <p:cNvGrpSpPr/>
        <p:nvPr/>
      </p:nvGrpSpPr>
      <p:grpSpPr>
        <a:xfrm>
          <a:off x="0" y="0"/>
          <a:ext cx="0" cy="0"/>
          <a:chOff x="0" y="0"/>
          <a:chExt cx="0" cy="0"/>
        </a:xfrm>
      </p:grpSpPr>
      <p:pic>
        <p:nvPicPr>
          <p:cNvPr id="531" name="Google Shape;531;p79"/>
          <p:cNvPicPr preferRelativeResize="0"/>
          <p:nvPr/>
        </p:nvPicPr>
        <p:blipFill>
          <a:blip r:embed="rId3">
            <a:alphaModFix/>
          </a:blip>
          <a:stretch>
            <a:fillRect/>
          </a:stretch>
        </p:blipFill>
        <p:spPr>
          <a:xfrm>
            <a:off x="3989075" y="323900"/>
            <a:ext cx="3262849" cy="3073774"/>
          </a:xfrm>
          <a:prstGeom prst="rect">
            <a:avLst/>
          </a:prstGeom>
          <a:noFill/>
          <a:ln>
            <a:noFill/>
          </a:ln>
        </p:spPr>
      </p:pic>
      <p:sp>
        <p:nvSpPr>
          <p:cNvPr id="532" name="Google Shape;532;p79"/>
          <p:cNvSpPr/>
          <p:nvPr/>
        </p:nvSpPr>
        <p:spPr>
          <a:xfrm>
            <a:off x="953475"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chemeClr val="dk2"/>
                </a:solidFill>
              </a:rPr>
              <a:t>Monsieur Alain veut changer la vitre cassée</a:t>
            </a:r>
            <a:endParaRPr sz="2900" b="1">
              <a:solidFill>
                <a:schemeClr val="dk2"/>
              </a:solidFill>
            </a:endParaRPr>
          </a:p>
        </p:txBody>
      </p:sp>
      <p:pic>
        <p:nvPicPr>
          <p:cNvPr id="533" name="Google Shape;533;p79"/>
          <p:cNvPicPr preferRelativeResize="0"/>
          <p:nvPr/>
        </p:nvPicPr>
        <p:blipFill>
          <a:blip r:embed="rId4">
            <a:alphaModFix/>
          </a:blip>
          <a:stretch>
            <a:fillRect/>
          </a:stretch>
        </p:blipFill>
        <p:spPr>
          <a:xfrm>
            <a:off x="4082575" y="402875"/>
            <a:ext cx="3094514" cy="28873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33"/>
                                        </p:tgtEl>
                                        <p:attrNameLst>
                                          <p:attrName>style.visibility</p:attrName>
                                        </p:attrNameLst>
                                      </p:cBhvr>
                                      <p:to>
                                        <p:strVal val="visible"/>
                                      </p:to>
                                    </p:set>
                                    <p:animEffect transition="in" filter="fade">
                                      <p:cBhvr>
                                        <p:cTn id="7" dur="1000"/>
                                        <p:tgtEl>
                                          <p:spTgt spid="533"/>
                                        </p:tgtEl>
                                      </p:cBhvr>
                                    </p:animEffect>
                                    <p:anim calcmode="lin" valueType="num">
                                      <p:cBhvr>
                                        <p:cTn id="8" dur="1000" fill="hold"/>
                                        <p:tgtEl>
                                          <p:spTgt spid="533"/>
                                        </p:tgtEl>
                                        <p:attrNameLst>
                                          <p:attrName>ppt_x</p:attrName>
                                        </p:attrNameLst>
                                      </p:cBhvr>
                                      <p:tavLst>
                                        <p:tav tm="0">
                                          <p:val>
                                            <p:strVal val="#ppt_x"/>
                                          </p:val>
                                        </p:tav>
                                        <p:tav tm="100000">
                                          <p:val>
                                            <p:strVal val="#ppt_x"/>
                                          </p:val>
                                        </p:tav>
                                      </p:tavLst>
                                    </p:anim>
                                    <p:anim calcmode="lin" valueType="num">
                                      <p:cBhvr>
                                        <p:cTn id="9" dur="1000" fill="hold"/>
                                        <p:tgtEl>
                                          <p:spTgt spid="5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32"/>
                                        </p:tgtEl>
                                        <p:attrNameLst>
                                          <p:attrName>style.visibility</p:attrName>
                                        </p:attrNameLst>
                                      </p:cBhvr>
                                      <p:to>
                                        <p:strVal val="visible"/>
                                      </p:to>
                                    </p:set>
                                    <p:animEffect transition="in" filter="fade">
                                      <p:cBhvr>
                                        <p:cTn id="14" dur="1000"/>
                                        <p:tgtEl>
                                          <p:spTgt spid="532"/>
                                        </p:tgtEl>
                                      </p:cBhvr>
                                    </p:animEffect>
                                    <p:anim calcmode="lin" valueType="num">
                                      <p:cBhvr>
                                        <p:cTn id="15" dur="1000" fill="hold"/>
                                        <p:tgtEl>
                                          <p:spTgt spid="532"/>
                                        </p:tgtEl>
                                        <p:attrNameLst>
                                          <p:attrName>ppt_x</p:attrName>
                                        </p:attrNameLst>
                                      </p:cBhvr>
                                      <p:tavLst>
                                        <p:tav tm="0">
                                          <p:val>
                                            <p:strVal val="#ppt_x"/>
                                          </p:val>
                                        </p:tav>
                                        <p:tav tm="100000">
                                          <p:val>
                                            <p:strVal val="#ppt_x"/>
                                          </p:val>
                                        </p:tav>
                                      </p:tavLst>
                                    </p:anim>
                                    <p:anim calcmode="lin" valueType="num">
                                      <p:cBhvr>
                                        <p:cTn id="16" dur="1000" fill="hold"/>
                                        <p:tgtEl>
                                          <p:spTgt spid="5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0F6BA-5D83-4479-9B6D-54567212F459}"/>
              </a:ext>
            </a:extLst>
          </p:cNvPr>
          <p:cNvSpPr>
            <a:spLocks noGrp="1"/>
          </p:cNvSpPr>
          <p:nvPr>
            <p:ph type="title"/>
          </p:nvPr>
        </p:nvSpPr>
        <p:spPr/>
        <p:txBody>
          <a:bodyPr>
            <a:normAutofit/>
          </a:bodyPr>
          <a:lstStyle/>
          <a:p>
            <a:pPr algn="ctr"/>
            <a:r>
              <a:rPr lang="en-GB" sz="9600" dirty="0">
                <a:solidFill>
                  <a:schemeClr val="bg2"/>
                </a:solidFill>
              </a:rPr>
              <a:t>9</a:t>
            </a:r>
            <a:endParaRPr lang="en-US" sz="9600" dirty="0">
              <a:solidFill>
                <a:schemeClr val="bg2"/>
              </a:solidFill>
            </a:endParaRPr>
          </a:p>
        </p:txBody>
      </p:sp>
    </p:spTree>
    <p:extLst>
      <p:ext uri="{BB962C8B-B14F-4D97-AF65-F5344CB8AC3E}">
        <p14:creationId xmlns:p14="http://schemas.microsoft.com/office/powerpoint/2010/main" val="25584305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37"/>
        <p:cNvGrpSpPr/>
        <p:nvPr/>
      </p:nvGrpSpPr>
      <p:grpSpPr>
        <a:xfrm>
          <a:off x="0" y="0"/>
          <a:ext cx="0" cy="0"/>
          <a:chOff x="0" y="0"/>
          <a:chExt cx="0" cy="0"/>
        </a:xfrm>
      </p:grpSpPr>
      <p:pic>
        <p:nvPicPr>
          <p:cNvPr id="538" name="Google Shape;538;p80"/>
          <p:cNvPicPr preferRelativeResize="0"/>
          <p:nvPr/>
        </p:nvPicPr>
        <p:blipFill>
          <a:blip r:embed="rId3">
            <a:alphaModFix/>
          </a:blip>
          <a:stretch>
            <a:fillRect/>
          </a:stretch>
        </p:blipFill>
        <p:spPr>
          <a:xfrm>
            <a:off x="3989075" y="323900"/>
            <a:ext cx="3262849" cy="3073774"/>
          </a:xfrm>
          <a:prstGeom prst="rect">
            <a:avLst/>
          </a:prstGeom>
          <a:noFill/>
          <a:ln>
            <a:noFill/>
          </a:ln>
        </p:spPr>
      </p:pic>
      <p:sp>
        <p:nvSpPr>
          <p:cNvPr id="539" name="Google Shape;539;p80"/>
          <p:cNvSpPr/>
          <p:nvPr/>
        </p:nvSpPr>
        <p:spPr>
          <a:xfrm>
            <a:off x="953475"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a:solidFill>
                  <a:srgbClr val="FFFFFF"/>
                </a:solidFill>
              </a:rPr>
              <a:t>A</a:t>
            </a:r>
            <a:r>
              <a:rPr lang="en" sz="2900" b="1">
                <a:solidFill>
                  <a:schemeClr val="dk2"/>
                </a:solidFill>
              </a:rPr>
              <a:t>ujourd’hui,il y a beaucoup de vent et il fait froid,monsieur Denis porte un chapeau,un manteau et des bottes.</a:t>
            </a:r>
            <a:endParaRPr sz="2900" b="1">
              <a:solidFill>
                <a:schemeClr val="dk2"/>
              </a:solidFill>
            </a:endParaRPr>
          </a:p>
        </p:txBody>
      </p:sp>
      <p:pic>
        <p:nvPicPr>
          <p:cNvPr id="540" name="Google Shape;540;p80"/>
          <p:cNvPicPr preferRelativeResize="0"/>
          <p:nvPr/>
        </p:nvPicPr>
        <p:blipFill>
          <a:blip r:embed="rId4">
            <a:alphaModFix/>
          </a:blip>
          <a:stretch>
            <a:fillRect/>
          </a:stretch>
        </p:blipFill>
        <p:spPr>
          <a:xfrm>
            <a:off x="4122850" y="402875"/>
            <a:ext cx="3129075" cy="28674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40"/>
                                        </p:tgtEl>
                                        <p:attrNameLst>
                                          <p:attrName>style.visibility</p:attrName>
                                        </p:attrNameLst>
                                      </p:cBhvr>
                                      <p:to>
                                        <p:strVal val="visible"/>
                                      </p:to>
                                    </p:set>
                                    <p:animEffect transition="in" filter="fade">
                                      <p:cBhvr>
                                        <p:cTn id="7" dur="1000"/>
                                        <p:tgtEl>
                                          <p:spTgt spid="540"/>
                                        </p:tgtEl>
                                      </p:cBhvr>
                                    </p:animEffect>
                                    <p:anim calcmode="lin" valueType="num">
                                      <p:cBhvr>
                                        <p:cTn id="8" dur="1000" fill="hold"/>
                                        <p:tgtEl>
                                          <p:spTgt spid="540"/>
                                        </p:tgtEl>
                                        <p:attrNameLst>
                                          <p:attrName>ppt_x</p:attrName>
                                        </p:attrNameLst>
                                      </p:cBhvr>
                                      <p:tavLst>
                                        <p:tav tm="0">
                                          <p:val>
                                            <p:strVal val="#ppt_x"/>
                                          </p:val>
                                        </p:tav>
                                        <p:tav tm="100000">
                                          <p:val>
                                            <p:strVal val="#ppt_x"/>
                                          </p:val>
                                        </p:tav>
                                      </p:tavLst>
                                    </p:anim>
                                    <p:anim calcmode="lin" valueType="num">
                                      <p:cBhvr>
                                        <p:cTn id="9" dur="1000" fill="hold"/>
                                        <p:tgtEl>
                                          <p:spTgt spid="5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39"/>
                                        </p:tgtEl>
                                        <p:attrNameLst>
                                          <p:attrName>style.visibility</p:attrName>
                                        </p:attrNameLst>
                                      </p:cBhvr>
                                      <p:to>
                                        <p:strVal val="visible"/>
                                      </p:to>
                                    </p:set>
                                    <p:animEffect transition="in" filter="fade">
                                      <p:cBhvr>
                                        <p:cTn id="14" dur="1000"/>
                                        <p:tgtEl>
                                          <p:spTgt spid="539"/>
                                        </p:tgtEl>
                                      </p:cBhvr>
                                    </p:animEffect>
                                    <p:anim calcmode="lin" valueType="num">
                                      <p:cBhvr>
                                        <p:cTn id="15" dur="1000" fill="hold"/>
                                        <p:tgtEl>
                                          <p:spTgt spid="539"/>
                                        </p:tgtEl>
                                        <p:attrNameLst>
                                          <p:attrName>ppt_x</p:attrName>
                                        </p:attrNameLst>
                                      </p:cBhvr>
                                      <p:tavLst>
                                        <p:tav tm="0">
                                          <p:val>
                                            <p:strVal val="#ppt_x"/>
                                          </p:val>
                                        </p:tav>
                                        <p:tav tm="100000">
                                          <p:val>
                                            <p:strVal val="#ppt_x"/>
                                          </p:val>
                                        </p:tav>
                                      </p:tavLst>
                                    </p:anim>
                                    <p:anim calcmode="lin" valueType="num">
                                      <p:cBhvr>
                                        <p:cTn id="16" dur="1000" fill="hold"/>
                                        <p:tgtEl>
                                          <p:spTgt spid="5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44"/>
        <p:cNvGrpSpPr/>
        <p:nvPr/>
      </p:nvGrpSpPr>
      <p:grpSpPr>
        <a:xfrm>
          <a:off x="0" y="0"/>
          <a:ext cx="0" cy="0"/>
          <a:chOff x="0" y="0"/>
          <a:chExt cx="0" cy="0"/>
        </a:xfrm>
      </p:grpSpPr>
      <p:pic>
        <p:nvPicPr>
          <p:cNvPr id="545" name="Google Shape;545;p81"/>
          <p:cNvPicPr preferRelativeResize="0"/>
          <p:nvPr/>
        </p:nvPicPr>
        <p:blipFill>
          <a:blip r:embed="rId3">
            <a:alphaModFix/>
          </a:blip>
          <a:stretch>
            <a:fillRect/>
          </a:stretch>
        </p:blipFill>
        <p:spPr>
          <a:xfrm>
            <a:off x="3989075" y="323900"/>
            <a:ext cx="3262849" cy="3073774"/>
          </a:xfrm>
          <a:prstGeom prst="rect">
            <a:avLst/>
          </a:prstGeom>
          <a:noFill/>
          <a:ln>
            <a:noFill/>
          </a:ln>
        </p:spPr>
      </p:pic>
      <p:sp>
        <p:nvSpPr>
          <p:cNvPr id="546" name="Google Shape;546;p81"/>
          <p:cNvSpPr/>
          <p:nvPr/>
        </p:nvSpPr>
        <p:spPr>
          <a:xfrm>
            <a:off x="953475"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chemeClr val="accent1"/>
                </a:solidFill>
              </a:rPr>
              <a:t>Le chapeau de monsieur Denis s’envole</a:t>
            </a:r>
            <a:endParaRPr sz="2900" b="1">
              <a:solidFill>
                <a:schemeClr val="accent1"/>
              </a:solidFill>
            </a:endParaRPr>
          </a:p>
        </p:txBody>
      </p:sp>
      <p:pic>
        <p:nvPicPr>
          <p:cNvPr id="547" name="Google Shape;547;p81"/>
          <p:cNvPicPr preferRelativeResize="0"/>
          <p:nvPr/>
        </p:nvPicPr>
        <p:blipFill>
          <a:blip r:embed="rId4">
            <a:alphaModFix/>
          </a:blip>
          <a:stretch>
            <a:fillRect/>
          </a:stretch>
        </p:blipFill>
        <p:spPr>
          <a:xfrm>
            <a:off x="4740275" y="537175"/>
            <a:ext cx="2429375" cy="27933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47"/>
                                        </p:tgtEl>
                                        <p:attrNameLst>
                                          <p:attrName>style.visibility</p:attrName>
                                        </p:attrNameLst>
                                      </p:cBhvr>
                                      <p:to>
                                        <p:strVal val="visible"/>
                                      </p:to>
                                    </p:set>
                                    <p:animEffect transition="in" filter="fade">
                                      <p:cBhvr>
                                        <p:cTn id="7" dur="1000"/>
                                        <p:tgtEl>
                                          <p:spTgt spid="547"/>
                                        </p:tgtEl>
                                      </p:cBhvr>
                                    </p:animEffect>
                                    <p:anim calcmode="lin" valueType="num">
                                      <p:cBhvr>
                                        <p:cTn id="8" dur="1000" fill="hold"/>
                                        <p:tgtEl>
                                          <p:spTgt spid="547"/>
                                        </p:tgtEl>
                                        <p:attrNameLst>
                                          <p:attrName>ppt_x</p:attrName>
                                        </p:attrNameLst>
                                      </p:cBhvr>
                                      <p:tavLst>
                                        <p:tav tm="0">
                                          <p:val>
                                            <p:strVal val="#ppt_x"/>
                                          </p:val>
                                        </p:tav>
                                        <p:tav tm="100000">
                                          <p:val>
                                            <p:strVal val="#ppt_x"/>
                                          </p:val>
                                        </p:tav>
                                      </p:tavLst>
                                    </p:anim>
                                    <p:anim calcmode="lin" valueType="num">
                                      <p:cBhvr>
                                        <p:cTn id="9" dur="1000" fill="hold"/>
                                        <p:tgtEl>
                                          <p:spTgt spid="54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46"/>
                                        </p:tgtEl>
                                        <p:attrNameLst>
                                          <p:attrName>style.visibility</p:attrName>
                                        </p:attrNameLst>
                                      </p:cBhvr>
                                      <p:to>
                                        <p:strVal val="visible"/>
                                      </p:to>
                                    </p:set>
                                    <p:animEffect transition="in" filter="fade">
                                      <p:cBhvr>
                                        <p:cTn id="14" dur="1000"/>
                                        <p:tgtEl>
                                          <p:spTgt spid="546"/>
                                        </p:tgtEl>
                                      </p:cBhvr>
                                    </p:animEffect>
                                    <p:anim calcmode="lin" valueType="num">
                                      <p:cBhvr>
                                        <p:cTn id="15" dur="1000" fill="hold"/>
                                        <p:tgtEl>
                                          <p:spTgt spid="546"/>
                                        </p:tgtEl>
                                        <p:attrNameLst>
                                          <p:attrName>ppt_x</p:attrName>
                                        </p:attrNameLst>
                                      </p:cBhvr>
                                      <p:tavLst>
                                        <p:tav tm="0">
                                          <p:val>
                                            <p:strVal val="#ppt_x"/>
                                          </p:val>
                                        </p:tav>
                                        <p:tav tm="100000">
                                          <p:val>
                                            <p:strVal val="#ppt_x"/>
                                          </p:val>
                                        </p:tav>
                                      </p:tavLst>
                                    </p:anim>
                                    <p:anim calcmode="lin" valueType="num">
                                      <p:cBhvr>
                                        <p:cTn id="16" dur="1000" fill="hold"/>
                                        <p:tgtEl>
                                          <p:spTgt spid="5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51"/>
        <p:cNvGrpSpPr/>
        <p:nvPr/>
      </p:nvGrpSpPr>
      <p:grpSpPr>
        <a:xfrm>
          <a:off x="0" y="0"/>
          <a:ext cx="0" cy="0"/>
          <a:chOff x="0" y="0"/>
          <a:chExt cx="0" cy="0"/>
        </a:xfrm>
      </p:grpSpPr>
      <p:pic>
        <p:nvPicPr>
          <p:cNvPr id="552" name="Google Shape;552;p82"/>
          <p:cNvPicPr preferRelativeResize="0"/>
          <p:nvPr/>
        </p:nvPicPr>
        <p:blipFill>
          <a:blip r:embed="rId3">
            <a:alphaModFix/>
          </a:blip>
          <a:stretch>
            <a:fillRect/>
          </a:stretch>
        </p:blipFill>
        <p:spPr>
          <a:xfrm>
            <a:off x="3989075" y="323900"/>
            <a:ext cx="3262849" cy="3073774"/>
          </a:xfrm>
          <a:prstGeom prst="rect">
            <a:avLst/>
          </a:prstGeom>
          <a:noFill/>
          <a:ln>
            <a:noFill/>
          </a:ln>
        </p:spPr>
      </p:pic>
      <p:sp>
        <p:nvSpPr>
          <p:cNvPr id="553" name="Google Shape;553;p82"/>
          <p:cNvSpPr/>
          <p:nvPr/>
        </p:nvSpPr>
        <p:spPr>
          <a:xfrm>
            <a:off x="953475"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rgbClr val="37474F"/>
                </a:solidFill>
              </a:rPr>
              <a:t>Il court pour le rattraper</a:t>
            </a:r>
            <a:endParaRPr sz="2900" b="1">
              <a:solidFill>
                <a:srgbClr val="37474F"/>
              </a:solidFill>
            </a:endParaRPr>
          </a:p>
        </p:txBody>
      </p:sp>
      <p:pic>
        <p:nvPicPr>
          <p:cNvPr id="554" name="Google Shape;554;p82"/>
          <p:cNvPicPr preferRelativeResize="0"/>
          <p:nvPr/>
        </p:nvPicPr>
        <p:blipFill>
          <a:blip r:embed="rId4">
            <a:alphaModFix/>
          </a:blip>
          <a:stretch>
            <a:fillRect/>
          </a:stretch>
        </p:blipFill>
        <p:spPr>
          <a:xfrm>
            <a:off x="4136275" y="456600"/>
            <a:ext cx="3021650" cy="2820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54"/>
                                        </p:tgtEl>
                                        <p:attrNameLst>
                                          <p:attrName>style.visibility</p:attrName>
                                        </p:attrNameLst>
                                      </p:cBhvr>
                                      <p:to>
                                        <p:strVal val="visible"/>
                                      </p:to>
                                    </p:set>
                                    <p:animEffect transition="in" filter="fade">
                                      <p:cBhvr>
                                        <p:cTn id="7" dur="1000"/>
                                        <p:tgtEl>
                                          <p:spTgt spid="554"/>
                                        </p:tgtEl>
                                      </p:cBhvr>
                                    </p:animEffect>
                                    <p:anim calcmode="lin" valueType="num">
                                      <p:cBhvr>
                                        <p:cTn id="8" dur="1000" fill="hold"/>
                                        <p:tgtEl>
                                          <p:spTgt spid="554"/>
                                        </p:tgtEl>
                                        <p:attrNameLst>
                                          <p:attrName>ppt_x</p:attrName>
                                        </p:attrNameLst>
                                      </p:cBhvr>
                                      <p:tavLst>
                                        <p:tav tm="0">
                                          <p:val>
                                            <p:strVal val="#ppt_x"/>
                                          </p:val>
                                        </p:tav>
                                        <p:tav tm="100000">
                                          <p:val>
                                            <p:strVal val="#ppt_x"/>
                                          </p:val>
                                        </p:tav>
                                      </p:tavLst>
                                    </p:anim>
                                    <p:anim calcmode="lin" valueType="num">
                                      <p:cBhvr>
                                        <p:cTn id="9" dur="1000" fill="hold"/>
                                        <p:tgtEl>
                                          <p:spTgt spid="55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53"/>
                                        </p:tgtEl>
                                        <p:attrNameLst>
                                          <p:attrName>style.visibility</p:attrName>
                                        </p:attrNameLst>
                                      </p:cBhvr>
                                      <p:to>
                                        <p:strVal val="visible"/>
                                      </p:to>
                                    </p:set>
                                    <p:animEffect transition="in" filter="fade">
                                      <p:cBhvr>
                                        <p:cTn id="14" dur="1000"/>
                                        <p:tgtEl>
                                          <p:spTgt spid="553"/>
                                        </p:tgtEl>
                                      </p:cBhvr>
                                    </p:animEffect>
                                    <p:anim calcmode="lin" valueType="num">
                                      <p:cBhvr>
                                        <p:cTn id="15" dur="1000" fill="hold"/>
                                        <p:tgtEl>
                                          <p:spTgt spid="553"/>
                                        </p:tgtEl>
                                        <p:attrNameLst>
                                          <p:attrName>ppt_x</p:attrName>
                                        </p:attrNameLst>
                                      </p:cBhvr>
                                      <p:tavLst>
                                        <p:tav tm="0">
                                          <p:val>
                                            <p:strVal val="#ppt_x"/>
                                          </p:val>
                                        </p:tav>
                                        <p:tav tm="100000">
                                          <p:val>
                                            <p:strVal val="#ppt_x"/>
                                          </p:val>
                                        </p:tav>
                                      </p:tavLst>
                                    </p:anim>
                                    <p:anim calcmode="lin" valueType="num">
                                      <p:cBhvr>
                                        <p:cTn id="16" dur="1000" fill="hold"/>
                                        <p:tgtEl>
                                          <p:spTgt spid="5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7"/>
        <p:cNvGrpSpPr/>
        <p:nvPr/>
      </p:nvGrpSpPr>
      <p:grpSpPr>
        <a:xfrm>
          <a:off x="0" y="0"/>
          <a:ext cx="0" cy="0"/>
          <a:chOff x="0" y="0"/>
          <a:chExt cx="0" cy="0"/>
        </a:xfrm>
      </p:grpSpPr>
      <p:sp>
        <p:nvSpPr>
          <p:cNvPr id="108" name="Google Shape;108;p20"/>
          <p:cNvSpPr txBox="1">
            <a:spLocks noGrp="1"/>
          </p:cNvSpPr>
          <p:nvPr>
            <p:ph type="body" idx="1"/>
          </p:nvPr>
        </p:nvSpPr>
        <p:spPr>
          <a:xfrm>
            <a:off x="4773300" y="252000"/>
            <a:ext cx="4033800" cy="2277000"/>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Clr>
                <a:schemeClr val="dk2"/>
              </a:buClr>
              <a:buSzPts val="1100"/>
              <a:buFont typeface="Arial"/>
              <a:buNone/>
            </a:pPr>
            <a:r>
              <a:rPr lang="en" sz="3900" dirty="0">
                <a:latin typeface="Comic Sans MS"/>
                <a:ea typeface="Comic Sans MS"/>
                <a:cs typeface="Comic Sans MS"/>
                <a:sym typeface="Comic Sans MS"/>
              </a:rPr>
              <a:t>Comment est ton animal ?</a:t>
            </a:r>
            <a:endParaRPr sz="4300" dirty="0">
              <a:solidFill>
                <a:srgbClr val="000000"/>
              </a:solidFill>
            </a:endParaRPr>
          </a:p>
        </p:txBody>
      </p:sp>
      <p:pic>
        <p:nvPicPr>
          <p:cNvPr id="109" name="Google Shape;109;p20"/>
          <p:cNvPicPr preferRelativeResize="0"/>
          <p:nvPr/>
        </p:nvPicPr>
        <p:blipFill>
          <a:blip r:embed="rId3">
            <a:alphaModFix/>
          </a:blip>
          <a:stretch>
            <a:fillRect/>
          </a:stretch>
        </p:blipFill>
        <p:spPr>
          <a:xfrm>
            <a:off x="2347030" y="152400"/>
            <a:ext cx="2000225" cy="2466975"/>
          </a:xfrm>
          <a:prstGeom prst="rect">
            <a:avLst/>
          </a:prstGeom>
          <a:noFill/>
          <a:ln>
            <a:noFill/>
          </a:ln>
        </p:spPr>
      </p:pic>
      <p:sp>
        <p:nvSpPr>
          <p:cNvPr id="110" name="Google Shape;110;p20"/>
          <p:cNvSpPr txBox="1"/>
          <p:nvPr/>
        </p:nvSpPr>
        <p:spPr>
          <a:xfrm>
            <a:off x="199200" y="2529000"/>
            <a:ext cx="8607900" cy="2614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3300" dirty="0">
                <a:latin typeface="Comic Sans MS"/>
                <a:ea typeface="Comic Sans MS"/>
                <a:cs typeface="Comic Sans MS"/>
                <a:sym typeface="Comic Sans MS"/>
              </a:rPr>
              <a:t>  J’ai un chien,il s’appelle Rex , Il est blanc      petit et gros,il mange de la viande et des os</a:t>
            </a:r>
            <a:r>
              <a:rPr lang="en" dirty="0">
                <a:solidFill>
                  <a:srgbClr val="FF0000"/>
                </a:solidFill>
                <a:latin typeface="Comic Sans MS"/>
                <a:ea typeface="Comic Sans MS"/>
                <a:cs typeface="Comic Sans MS"/>
                <a:sym typeface="Comic Sans MS"/>
              </a:rPr>
              <a:t>.</a:t>
            </a:r>
            <a:endParaRPr dirty="0">
              <a:solidFill>
                <a:srgbClr val="FF0000"/>
              </a:solidFill>
              <a:latin typeface="Comic Sans MS"/>
              <a:ea typeface="Comic Sans MS"/>
              <a:cs typeface="Comic Sans MS"/>
              <a:sym typeface="Comic Sans MS"/>
            </a:endParaRPr>
          </a:p>
          <a:p>
            <a:pPr marL="0" lvl="0" indent="0" algn="l" rtl="0">
              <a:lnSpc>
                <a:spcPct val="115000"/>
              </a:lnSpc>
              <a:spcBef>
                <a:spcPts val="1200"/>
              </a:spcBef>
              <a:spcAft>
                <a:spcPts val="1200"/>
              </a:spcAft>
              <a:buNone/>
            </a:pPr>
            <a:r>
              <a:rPr lang="en" dirty="0">
                <a:solidFill>
                  <a:srgbClr val="FF0000"/>
                </a:solidFill>
                <a:latin typeface="Comic Sans MS"/>
                <a:ea typeface="Comic Sans MS"/>
                <a:cs typeface="Comic Sans MS"/>
                <a:sym typeface="Comic Sans MS"/>
              </a:rPr>
              <a:t>    </a:t>
            </a:r>
            <a:r>
              <a:rPr lang="en" sz="3400" dirty="0">
                <a:solidFill>
                  <a:schemeClr val="dk2"/>
                </a:solidFill>
                <a:latin typeface="Comic Sans MS"/>
                <a:ea typeface="Comic Sans MS"/>
                <a:cs typeface="Comic Sans MS"/>
                <a:sym typeface="Comic Sans MS"/>
              </a:rPr>
              <a:t>Il aime jouer au ballon avec moi.</a:t>
            </a:r>
            <a:endParaRPr sz="3400" dirty="0">
              <a:solidFill>
                <a:schemeClr val="dk2"/>
              </a:solidFill>
              <a:latin typeface="Comic Sans MS"/>
              <a:ea typeface="Comic Sans MS"/>
              <a:cs typeface="Comic Sans MS"/>
              <a:sym typeface="Comic Sans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8">
                                            <p:txEl>
                                              <p:pRg st="0" end="0"/>
                                            </p:txEl>
                                          </p:spTgt>
                                        </p:tgtEl>
                                        <p:attrNameLst>
                                          <p:attrName>style.visibility</p:attrName>
                                        </p:attrNameLst>
                                      </p:cBhvr>
                                      <p:to>
                                        <p:strVal val="visible"/>
                                      </p:to>
                                    </p:set>
                                    <p:animEffect transition="in" filter="fade">
                                      <p:cBhvr>
                                        <p:cTn id="7" dur="1000"/>
                                        <p:tgtEl>
                                          <p:spTgt spid="108">
                                            <p:txEl>
                                              <p:pRg st="0" end="0"/>
                                            </p:txEl>
                                          </p:spTgt>
                                        </p:tgtEl>
                                      </p:cBhvr>
                                    </p:animEffect>
                                    <p:anim calcmode="lin" valueType="num">
                                      <p:cBhvr>
                                        <p:cTn id="8" dur="1000" fill="hold"/>
                                        <p:tgtEl>
                                          <p:spTgt spid="10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0"/>
                                        </p:tgtEl>
                                        <p:attrNameLst>
                                          <p:attrName>style.visibility</p:attrName>
                                        </p:attrNameLst>
                                      </p:cBhvr>
                                      <p:to>
                                        <p:strVal val="visible"/>
                                      </p:to>
                                    </p:set>
                                    <p:animEffect transition="in" filter="fade">
                                      <p:cBhvr>
                                        <p:cTn id="14" dur="1000"/>
                                        <p:tgtEl>
                                          <p:spTgt spid="110"/>
                                        </p:tgtEl>
                                      </p:cBhvr>
                                    </p:animEffect>
                                    <p:anim calcmode="lin" valueType="num">
                                      <p:cBhvr>
                                        <p:cTn id="15" dur="1000" fill="hold"/>
                                        <p:tgtEl>
                                          <p:spTgt spid="110"/>
                                        </p:tgtEl>
                                        <p:attrNameLst>
                                          <p:attrName>ppt_x</p:attrName>
                                        </p:attrNameLst>
                                      </p:cBhvr>
                                      <p:tavLst>
                                        <p:tav tm="0">
                                          <p:val>
                                            <p:strVal val="#ppt_x"/>
                                          </p:val>
                                        </p:tav>
                                        <p:tav tm="100000">
                                          <p:val>
                                            <p:strVal val="#ppt_x"/>
                                          </p:val>
                                        </p:tav>
                                      </p:tavLst>
                                    </p:anim>
                                    <p:anim calcmode="lin" valueType="num">
                                      <p:cBhvr>
                                        <p:cTn id="16" dur="1000" fill="hold"/>
                                        <p:tgtEl>
                                          <p:spTgt spid="1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build="p"/>
      <p:bldP spid="110"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58"/>
        <p:cNvGrpSpPr/>
        <p:nvPr/>
      </p:nvGrpSpPr>
      <p:grpSpPr>
        <a:xfrm>
          <a:off x="0" y="0"/>
          <a:ext cx="0" cy="0"/>
          <a:chOff x="0" y="0"/>
          <a:chExt cx="0" cy="0"/>
        </a:xfrm>
      </p:grpSpPr>
      <p:pic>
        <p:nvPicPr>
          <p:cNvPr id="559" name="Google Shape;559;p83"/>
          <p:cNvPicPr preferRelativeResize="0"/>
          <p:nvPr/>
        </p:nvPicPr>
        <p:blipFill>
          <a:blip r:embed="rId3">
            <a:alphaModFix/>
          </a:blip>
          <a:stretch>
            <a:fillRect/>
          </a:stretch>
        </p:blipFill>
        <p:spPr>
          <a:xfrm>
            <a:off x="3989075" y="323900"/>
            <a:ext cx="3262849" cy="3073774"/>
          </a:xfrm>
          <a:prstGeom prst="rect">
            <a:avLst/>
          </a:prstGeom>
          <a:noFill/>
          <a:ln>
            <a:noFill/>
          </a:ln>
        </p:spPr>
      </p:pic>
      <p:sp>
        <p:nvSpPr>
          <p:cNvPr id="560" name="Google Shape;560;p83"/>
          <p:cNvSpPr/>
          <p:nvPr/>
        </p:nvSpPr>
        <p:spPr>
          <a:xfrm>
            <a:off x="953475"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chemeClr val="dk2"/>
                </a:solidFill>
              </a:rPr>
              <a:t>Le chapeau tombe dans la mare</a:t>
            </a:r>
            <a:endParaRPr sz="2900" b="1">
              <a:solidFill>
                <a:schemeClr val="dk2"/>
              </a:solidFill>
            </a:endParaRPr>
          </a:p>
        </p:txBody>
      </p:sp>
      <p:pic>
        <p:nvPicPr>
          <p:cNvPr id="561" name="Google Shape;561;p83"/>
          <p:cNvPicPr preferRelativeResize="0"/>
          <p:nvPr/>
        </p:nvPicPr>
        <p:blipFill>
          <a:blip r:embed="rId4">
            <a:alphaModFix/>
          </a:blip>
          <a:stretch>
            <a:fillRect/>
          </a:stretch>
        </p:blipFill>
        <p:spPr>
          <a:xfrm>
            <a:off x="4097500" y="402875"/>
            <a:ext cx="3006700" cy="28739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61"/>
                                        </p:tgtEl>
                                        <p:attrNameLst>
                                          <p:attrName>style.visibility</p:attrName>
                                        </p:attrNameLst>
                                      </p:cBhvr>
                                      <p:to>
                                        <p:strVal val="visible"/>
                                      </p:to>
                                    </p:set>
                                    <p:animEffect transition="in" filter="fade">
                                      <p:cBhvr>
                                        <p:cTn id="7" dur="1000"/>
                                        <p:tgtEl>
                                          <p:spTgt spid="561"/>
                                        </p:tgtEl>
                                      </p:cBhvr>
                                    </p:animEffect>
                                    <p:anim calcmode="lin" valueType="num">
                                      <p:cBhvr>
                                        <p:cTn id="8" dur="1000" fill="hold"/>
                                        <p:tgtEl>
                                          <p:spTgt spid="561"/>
                                        </p:tgtEl>
                                        <p:attrNameLst>
                                          <p:attrName>ppt_x</p:attrName>
                                        </p:attrNameLst>
                                      </p:cBhvr>
                                      <p:tavLst>
                                        <p:tav tm="0">
                                          <p:val>
                                            <p:strVal val="#ppt_x"/>
                                          </p:val>
                                        </p:tav>
                                        <p:tav tm="100000">
                                          <p:val>
                                            <p:strVal val="#ppt_x"/>
                                          </p:val>
                                        </p:tav>
                                      </p:tavLst>
                                    </p:anim>
                                    <p:anim calcmode="lin" valueType="num">
                                      <p:cBhvr>
                                        <p:cTn id="9" dur="1000" fill="hold"/>
                                        <p:tgtEl>
                                          <p:spTgt spid="56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60"/>
                                        </p:tgtEl>
                                        <p:attrNameLst>
                                          <p:attrName>style.visibility</p:attrName>
                                        </p:attrNameLst>
                                      </p:cBhvr>
                                      <p:to>
                                        <p:strVal val="visible"/>
                                      </p:to>
                                    </p:set>
                                    <p:animEffect transition="in" filter="fade">
                                      <p:cBhvr>
                                        <p:cTn id="14" dur="1000"/>
                                        <p:tgtEl>
                                          <p:spTgt spid="560"/>
                                        </p:tgtEl>
                                      </p:cBhvr>
                                    </p:animEffect>
                                    <p:anim calcmode="lin" valueType="num">
                                      <p:cBhvr>
                                        <p:cTn id="15" dur="1000" fill="hold"/>
                                        <p:tgtEl>
                                          <p:spTgt spid="560"/>
                                        </p:tgtEl>
                                        <p:attrNameLst>
                                          <p:attrName>ppt_x</p:attrName>
                                        </p:attrNameLst>
                                      </p:cBhvr>
                                      <p:tavLst>
                                        <p:tav tm="0">
                                          <p:val>
                                            <p:strVal val="#ppt_x"/>
                                          </p:val>
                                        </p:tav>
                                        <p:tav tm="100000">
                                          <p:val>
                                            <p:strVal val="#ppt_x"/>
                                          </p:val>
                                        </p:tav>
                                      </p:tavLst>
                                    </p:anim>
                                    <p:anim calcmode="lin" valueType="num">
                                      <p:cBhvr>
                                        <p:cTn id="16" dur="1000" fill="hold"/>
                                        <p:tgtEl>
                                          <p:spTgt spid="5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65"/>
        <p:cNvGrpSpPr/>
        <p:nvPr/>
      </p:nvGrpSpPr>
      <p:grpSpPr>
        <a:xfrm>
          <a:off x="0" y="0"/>
          <a:ext cx="0" cy="0"/>
          <a:chOff x="0" y="0"/>
          <a:chExt cx="0" cy="0"/>
        </a:xfrm>
      </p:grpSpPr>
      <p:pic>
        <p:nvPicPr>
          <p:cNvPr id="566" name="Google Shape;566;p84"/>
          <p:cNvPicPr preferRelativeResize="0"/>
          <p:nvPr/>
        </p:nvPicPr>
        <p:blipFill>
          <a:blip r:embed="rId3">
            <a:alphaModFix/>
          </a:blip>
          <a:stretch>
            <a:fillRect/>
          </a:stretch>
        </p:blipFill>
        <p:spPr>
          <a:xfrm>
            <a:off x="3989075" y="323900"/>
            <a:ext cx="3262849" cy="3073774"/>
          </a:xfrm>
          <a:prstGeom prst="rect">
            <a:avLst/>
          </a:prstGeom>
          <a:noFill/>
          <a:ln>
            <a:noFill/>
          </a:ln>
        </p:spPr>
      </p:pic>
      <p:sp>
        <p:nvSpPr>
          <p:cNvPr id="567" name="Google Shape;567;p84"/>
          <p:cNvSpPr/>
          <p:nvPr/>
        </p:nvSpPr>
        <p:spPr>
          <a:xfrm>
            <a:off x="953475"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chemeClr val="dk2"/>
                </a:solidFill>
              </a:rPr>
              <a:t>Il prend un bâton pour l’attraper</a:t>
            </a:r>
            <a:endParaRPr sz="2900" b="1">
              <a:solidFill>
                <a:schemeClr val="dk2"/>
              </a:solidFill>
            </a:endParaRPr>
          </a:p>
        </p:txBody>
      </p:sp>
      <p:pic>
        <p:nvPicPr>
          <p:cNvPr id="568" name="Google Shape;568;p84"/>
          <p:cNvPicPr preferRelativeResize="0"/>
          <p:nvPr/>
        </p:nvPicPr>
        <p:blipFill>
          <a:blip r:embed="rId4">
            <a:alphaModFix/>
          </a:blip>
          <a:stretch>
            <a:fillRect/>
          </a:stretch>
        </p:blipFill>
        <p:spPr>
          <a:xfrm>
            <a:off x="4145875" y="456600"/>
            <a:ext cx="2958325" cy="28470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68"/>
                                        </p:tgtEl>
                                        <p:attrNameLst>
                                          <p:attrName>style.visibility</p:attrName>
                                        </p:attrNameLst>
                                      </p:cBhvr>
                                      <p:to>
                                        <p:strVal val="visible"/>
                                      </p:to>
                                    </p:set>
                                    <p:animEffect transition="in" filter="fade">
                                      <p:cBhvr>
                                        <p:cTn id="7" dur="1000"/>
                                        <p:tgtEl>
                                          <p:spTgt spid="568"/>
                                        </p:tgtEl>
                                      </p:cBhvr>
                                    </p:animEffect>
                                    <p:anim calcmode="lin" valueType="num">
                                      <p:cBhvr>
                                        <p:cTn id="8" dur="1000" fill="hold"/>
                                        <p:tgtEl>
                                          <p:spTgt spid="568"/>
                                        </p:tgtEl>
                                        <p:attrNameLst>
                                          <p:attrName>ppt_x</p:attrName>
                                        </p:attrNameLst>
                                      </p:cBhvr>
                                      <p:tavLst>
                                        <p:tav tm="0">
                                          <p:val>
                                            <p:strVal val="#ppt_x"/>
                                          </p:val>
                                        </p:tav>
                                        <p:tav tm="100000">
                                          <p:val>
                                            <p:strVal val="#ppt_x"/>
                                          </p:val>
                                        </p:tav>
                                      </p:tavLst>
                                    </p:anim>
                                    <p:anim calcmode="lin" valueType="num">
                                      <p:cBhvr>
                                        <p:cTn id="9" dur="1000" fill="hold"/>
                                        <p:tgtEl>
                                          <p:spTgt spid="56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67"/>
                                        </p:tgtEl>
                                        <p:attrNameLst>
                                          <p:attrName>style.visibility</p:attrName>
                                        </p:attrNameLst>
                                      </p:cBhvr>
                                      <p:to>
                                        <p:strVal val="visible"/>
                                      </p:to>
                                    </p:set>
                                    <p:animEffect transition="in" filter="fade">
                                      <p:cBhvr>
                                        <p:cTn id="14" dur="1000"/>
                                        <p:tgtEl>
                                          <p:spTgt spid="567"/>
                                        </p:tgtEl>
                                      </p:cBhvr>
                                    </p:animEffect>
                                    <p:anim calcmode="lin" valueType="num">
                                      <p:cBhvr>
                                        <p:cTn id="15" dur="1000" fill="hold"/>
                                        <p:tgtEl>
                                          <p:spTgt spid="567"/>
                                        </p:tgtEl>
                                        <p:attrNameLst>
                                          <p:attrName>ppt_x</p:attrName>
                                        </p:attrNameLst>
                                      </p:cBhvr>
                                      <p:tavLst>
                                        <p:tav tm="0">
                                          <p:val>
                                            <p:strVal val="#ppt_x"/>
                                          </p:val>
                                        </p:tav>
                                        <p:tav tm="100000">
                                          <p:val>
                                            <p:strVal val="#ppt_x"/>
                                          </p:val>
                                        </p:tav>
                                      </p:tavLst>
                                    </p:anim>
                                    <p:anim calcmode="lin" valueType="num">
                                      <p:cBhvr>
                                        <p:cTn id="16"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72"/>
        <p:cNvGrpSpPr/>
        <p:nvPr/>
      </p:nvGrpSpPr>
      <p:grpSpPr>
        <a:xfrm>
          <a:off x="0" y="0"/>
          <a:ext cx="0" cy="0"/>
          <a:chOff x="0" y="0"/>
          <a:chExt cx="0" cy="0"/>
        </a:xfrm>
      </p:grpSpPr>
      <p:pic>
        <p:nvPicPr>
          <p:cNvPr id="573" name="Google Shape;573;p85"/>
          <p:cNvPicPr preferRelativeResize="0"/>
          <p:nvPr/>
        </p:nvPicPr>
        <p:blipFill>
          <a:blip r:embed="rId3">
            <a:alphaModFix/>
          </a:blip>
          <a:stretch>
            <a:fillRect/>
          </a:stretch>
        </p:blipFill>
        <p:spPr>
          <a:xfrm>
            <a:off x="3989075" y="323900"/>
            <a:ext cx="3262849" cy="3073774"/>
          </a:xfrm>
          <a:prstGeom prst="rect">
            <a:avLst/>
          </a:prstGeom>
          <a:noFill/>
          <a:ln>
            <a:noFill/>
          </a:ln>
        </p:spPr>
      </p:pic>
      <p:sp>
        <p:nvSpPr>
          <p:cNvPr id="574" name="Google Shape;574;p85"/>
          <p:cNvSpPr/>
          <p:nvPr/>
        </p:nvSpPr>
        <p:spPr>
          <a:xfrm>
            <a:off x="953475"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chemeClr val="dk2"/>
                </a:solidFill>
              </a:rPr>
              <a:t>Le chapeau est mouillé,Monsieur Denis est triste.</a:t>
            </a:r>
            <a:endParaRPr sz="2900" b="1">
              <a:solidFill>
                <a:schemeClr val="dk2"/>
              </a:solidFill>
            </a:endParaRPr>
          </a:p>
        </p:txBody>
      </p:sp>
      <p:pic>
        <p:nvPicPr>
          <p:cNvPr id="575" name="Google Shape;575;p85"/>
          <p:cNvPicPr preferRelativeResize="0"/>
          <p:nvPr/>
        </p:nvPicPr>
        <p:blipFill>
          <a:blip r:embed="rId4">
            <a:alphaModFix/>
          </a:blip>
          <a:stretch>
            <a:fillRect/>
          </a:stretch>
        </p:blipFill>
        <p:spPr>
          <a:xfrm>
            <a:off x="4111275" y="416325"/>
            <a:ext cx="3019800" cy="28739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75"/>
                                        </p:tgtEl>
                                        <p:attrNameLst>
                                          <p:attrName>style.visibility</p:attrName>
                                        </p:attrNameLst>
                                      </p:cBhvr>
                                      <p:to>
                                        <p:strVal val="visible"/>
                                      </p:to>
                                    </p:set>
                                    <p:animEffect transition="in" filter="fade">
                                      <p:cBhvr>
                                        <p:cTn id="7" dur="1000"/>
                                        <p:tgtEl>
                                          <p:spTgt spid="575"/>
                                        </p:tgtEl>
                                      </p:cBhvr>
                                    </p:animEffect>
                                    <p:anim calcmode="lin" valueType="num">
                                      <p:cBhvr>
                                        <p:cTn id="8" dur="1000" fill="hold"/>
                                        <p:tgtEl>
                                          <p:spTgt spid="575"/>
                                        </p:tgtEl>
                                        <p:attrNameLst>
                                          <p:attrName>ppt_x</p:attrName>
                                        </p:attrNameLst>
                                      </p:cBhvr>
                                      <p:tavLst>
                                        <p:tav tm="0">
                                          <p:val>
                                            <p:strVal val="#ppt_x"/>
                                          </p:val>
                                        </p:tav>
                                        <p:tav tm="100000">
                                          <p:val>
                                            <p:strVal val="#ppt_x"/>
                                          </p:val>
                                        </p:tav>
                                      </p:tavLst>
                                    </p:anim>
                                    <p:anim calcmode="lin" valueType="num">
                                      <p:cBhvr>
                                        <p:cTn id="9" dur="1000" fill="hold"/>
                                        <p:tgtEl>
                                          <p:spTgt spid="5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74"/>
                                        </p:tgtEl>
                                        <p:attrNameLst>
                                          <p:attrName>style.visibility</p:attrName>
                                        </p:attrNameLst>
                                      </p:cBhvr>
                                      <p:to>
                                        <p:strVal val="visible"/>
                                      </p:to>
                                    </p:set>
                                    <p:animEffect transition="in" filter="fade">
                                      <p:cBhvr>
                                        <p:cTn id="14" dur="1000"/>
                                        <p:tgtEl>
                                          <p:spTgt spid="574"/>
                                        </p:tgtEl>
                                      </p:cBhvr>
                                    </p:animEffect>
                                    <p:anim calcmode="lin" valueType="num">
                                      <p:cBhvr>
                                        <p:cTn id="15" dur="1000" fill="hold"/>
                                        <p:tgtEl>
                                          <p:spTgt spid="574"/>
                                        </p:tgtEl>
                                        <p:attrNameLst>
                                          <p:attrName>ppt_x</p:attrName>
                                        </p:attrNameLst>
                                      </p:cBhvr>
                                      <p:tavLst>
                                        <p:tav tm="0">
                                          <p:val>
                                            <p:strVal val="#ppt_x"/>
                                          </p:val>
                                        </p:tav>
                                        <p:tav tm="100000">
                                          <p:val>
                                            <p:strVal val="#ppt_x"/>
                                          </p:val>
                                        </p:tav>
                                      </p:tavLst>
                                    </p:anim>
                                    <p:anim calcmode="lin" valueType="num">
                                      <p:cBhvr>
                                        <p:cTn id="16" dur="1000" fill="hold"/>
                                        <p:tgtEl>
                                          <p:spTgt spid="5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F5C44-8EBC-4D52-9AEE-77EC13B3EBFB}"/>
              </a:ext>
            </a:extLst>
          </p:cNvPr>
          <p:cNvSpPr>
            <a:spLocks noGrp="1"/>
          </p:cNvSpPr>
          <p:nvPr>
            <p:ph type="title"/>
          </p:nvPr>
        </p:nvSpPr>
        <p:spPr/>
        <p:txBody>
          <a:bodyPr>
            <a:normAutofit/>
          </a:bodyPr>
          <a:lstStyle/>
          <a:p>
            <a:pPr algn="ctr"/>
            <a:r>
              <a:rPr lang="en-GB" sz="9600" dirty="0">
                <a:solidFill>
                  <a:schemeClr val="bg2"/>
                </a:solidFill>
              </a:rPr>
              <a:t>10</a:t>
            </a:r>
            <a:endParaRPr lang="en-US" sz="9600" dirty="0">
              <a:solidFill>
                <a:schemeClr val="bg2"/>
              </a:solidFill>
            </a:endParaRPr>
          </a:p>
        </p:txBody>
      </p:sp>
    </p:spTree>
    <p:extLst>
      <p:ext uri="{BB962C8B-B14F-4D97-AF65-F5344CB8AC3E}">
        <p14:creationId xmlns:p14="http://schemas.microsoft.com/office/powerpoint/2010/main" val="5085543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86"/>
        <p:cNvGrpSpPr/>
        <p:nvPr/>
      </p:nvGrpSpPr>
      <p:grpSpPr>
        <a:xfrm>
          <a:off x="0" y="0"/>
          <a:ext cx="0" cy="0"/>
          <a:chOff x="0" y="0"/>
          <a:chExt cx="0" cy="0"/>
        </a:xfrm>
      </p:grpSpPr>
      <p:pic>
        <p:nvPicPr>
          <p:cNvPr id="587" name="Google Shape;587;p87"/>
          <p:cNvPicPr preferRelativeResize="0"/>
          <p:nvPr/>
        </p:nvPicPr>
        <p:blipFill>
          <a:blip r:embed="rId3">
            <a:alphaModFix/>
          </a:blip>
          <a:stretch>
            <a:fillRect/>
          </a:stretch>
        </p:blipFill>
        <p:spPr>
          <a:xfrm>
            <a:off x="3989075" y="323900"/>
            <a:ext cx="3262849" cy="3073774"/>
          </a:xfrm>
          <a:prstGeom prst="rect">
            <a:avLst/>
          </a:prstGeom>
          <a:noFill/>
          <a:ln>
            <a:noFill/>
          </a:ln>
        </p:spPr>
      </p:pic>
      <p:sp>
        <p:nvSpPr>
          <p:cNvPr id="588" name="Google Shape;588;p87"/>
          <p:cNvSpPr/>
          <p:nvPr/>
        </p:nvSpPr>
        <p:spPr>
          <a:xfrm>
            <a:off x="953475"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chemeClr val="dk2"/>
                </a:solidFill>
              </a:rPr>
              <a:t>Léo parle au téléphone avec Christine</a:t>
            </a:r>
            <a:endParaRPr sz="2900" b="1">
              <a:solidFill>
                <a:schemeClr val="dk2"/>
              </a:solidFill>
            </a:endParaRPr>
          </a:p>
        </p:txBody>
      </p:sp>
      <p:pic>
        <p:nvPicPr>
          <p:cNvPr id="589" name="Google Shape;589;p87"/>
          <p:cNvPicPr preferRelativeResize="0"/>
          <p:nvPr/>
        </p:nvPicPr>
        <p:blipFill>
          <a:blip r:embed="rId4">
            <a:alphaModFix/>
          </a:blip>
          <a:stretch>
            <a:fillRect/>
          </a:stretch>
        </p:blipFill>
        <p:spPr>
          <a:xfrm>
            <a:off x="4206050" y="443175"/>
            <a:ext cx="2828925" cy="24693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89"/>
                                        </p:tgtEl>
                                        <p:attrNameLst>
                                          <p:attrName>style.visibility</p:attrName>
                                        </p:attrNameLst>
                                      </p:cBhvr>
                                      <p:to>
                                        <p:strVal val="visible"/>
                                      </p:to>
                                    </p:set>
                                    <p:animEffect transition="in" filter="fade">
                                      <p:cBhvr>
                                        <p:cTn id="7" dur="1000"/>
                                        <p:tgtEl>
                                          <p:spTgt spid="589"/>
                                        </p:tgtEl>
                                      </p:cBhvr>
                                    </p:animEffect>
                                    <p:anim calcmode="lin" valueType="num">
                                      <p:cBhvr>
                                        <p:cTn id="8" dur="1000" fill="hold"/>
                                        <p:tgtEl>
                                          <p:spTgt spid="589"/>
                                        </p:tgtEl>
                                        <p:attrNameLst>
                                          <p:attrName>ppt_x</p:attrName>
                                        </p:attrNameLst>
                                      </p:cBhvr>
                                      <p:tavLst>
                                        <p:tav tm="0">
                                          <p:val>
                                            <p:strVal val="#ppt_x"/>
                                          </p:val>
                                        </p:tav>
                                        <p:tav tm="100000">
                                          <p:val>
                                            <p:strVal val="#ppt_x"/>
                                          </p:val>
                                        </p:tav>
                                      </p:tavLst>
                                    </p:anim>
                                    <p:anim calcmode="lin" valueType="num">
                                      <p:cBhvr>
                                        <p:cTn id="9" dur="1000" fill="hold"/>
                                        <p:tgtEl>
                                          <p:spTgt spid="58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88"/>
                                        </p:tgtEl>
                                        <p:attrNameLst>
                                          <p:attrName>style.visibility</p:attrName>
                                        </p:attrNameLst>
                                      </p:cBhvr>
                                      <p:to>
                                        <p:strVal val="visible"/>
                                      </p:to>
                                    </p:set>
                                    <p:animEffect transition="in" filter="fade">
                                      <p:cBhvr>
                                        <p:cTn id="14" dur="1000"/>
                                        <p:tgtEl>
                                          <p:spTgt spid="588"/>
                                        </p:tgtEl>
                                      </p:cBhvr>
                                    </p:animEffect>
                                    <p:anim calcmode="lin" valueType="num">
                                      <p:cBhvr>
                                        <p:cTn id="15" dur="1000" fill="hold"/>
                                        <p:tgtEl>
                                          <p:spTgt spid="588"/>
                                        </p:tgtEl>
                                        <p:attrNameLst>
                                          <p:attrName>ppt_x</p:attrName>
                                        </p:attrNameLst>
                                      </p:cBhvr>
                                      <p:tavLst>
                                        <p:tav tm="0">
                                          <p:val>
                                            <p:strVal val="#ppt_x"/>
                                          </p:val>
                                        </p:tav>
                                        <p:tav tm="100000">
                                          <p:val>
                                            <p:strVal val="#ppt_x"/>
                                          </p:val>
                                        </p:tav>
                                      </p:tavLst>
                                    </p:anim>
                                    <p:anim calcmode="lin" valueType="num">
                                      <p:cBhvr>
                                        <p:cTn id="16" dur="1000" fill="hold"/>
                                        <p:tgtEl>
                                          <p:spTgt spid="5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93"/>
        <p:cNvGrpSpPr/>
        <p:nvPr/>
      </p:nvGrpSpPr>
      <p:grpSpPr>
        <a:xfrm>
          <a:off x="0" y="0"/>
          <a:ext cx="0" cy="0"/>
          <a:chOff x="0" y="0"/>
          <a:chExt cx="0" cy="0"/>
        </a:xfrm>
      </p:grpSpPr>
      <p:pic>
        <p:nvPicPr>
          <p:cNvPr id="594" name="Google Shape;594;p88"/>
          <p:cNvPicPr preferRelativeResize="0"/>
          <p:nvPr/>
        </p:nvPicPr>
        <p:blipFill>
          <a:blip r:embed="rId3">
            <a:alphaModFix/>
          </a:blip>
          <a:stretch>
            <a:fillRect/>
          </a:stretch>
        </p:blipFill>
        <p:spPr>
          <a:xfrm>
            <a:off x="3989075" y="323900"/>
            <a:ext cx="3262849" cy="3073774"/>
          </a:xfrm>
          <a:prstGeom prst="rect">
            <a:avLst/>
          </a:prstGeom>
          <a:noFill/>
          <a:ln>
            <a:noFill/>
          </a:ln>
        </p:spPr>
      </p:pic>
      <p:sp>
        <p:nvSpPr>
          <p:cNvPr id="595" name="Google Shape;595;p88"/>
          <p:cNvSpPr/>
          <p:nvPr/>
        </p:nvSpPr>
        <p:spPr>
          <a:xfrm>
            <a:off x="953475"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chemeClr val="dk2"/>
                </a:solidFill>
              </a:rPr>
              <a:t>Ils décident d’aller au parc pour s’amuser.Christine apporte son vélo</a:t>
            </a:r>
            <a:endParaRPr sz="2900" b="1">
              <a:solidFill>
                <a:schemeClr val="dk2"/>
              </a:solidFill>
            </a:endParaRPr>
          </a:p>
        </p:txBody>
      </p:sp>
      <p:pic>
        <p:nvPicPr>
          <p:cNvPr id="596" name="Google Shape;596;p88"/>
          <p:cNvPicPr preferRelativeResize="0"/>
          <p:nvPr/>
        </p:nvPicPr>
        <p:blipFill>
          <a:blip r:embed="rId4">
            <a:alphaModFix/>
          </a:blip>
          <a:stretch>
            <a:fillRect/>
          </a:stretch>
        </p:blipFill>
        <p:spPr>
          <a:xfrm>
            <a:off x="3989075" y="443175"/>
            <a:ext cx="3262850" cy="28739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96"/>
                                        </p:tgtEl>
                                        <p:attrNameLst>
                                          <p:attrName>style.visibility</p:attrName>
                                        </p:attrNameLst>
                                      </p:cBhvr>
                                      <p:to>
                                        <p:strVal val="visible"/>
                                      </p:to>
                                    </p:set>
                                    <p:animEffect transition="in" filter="fade">
                                      <p:cBhvr>
                                        <p:cTn id="7" dur="1000"/>
                                        <p:tgtEl>
                                          <p:spTgt spid="596"/>
                                        </p:tgtEl>
                                      </p:cBhvr>
                                    </p:animEffect>
                                    <p:anim calcmode="lin" valueType="num">
                                      <p:cBhvr>
                                        <p:cTn id="8" dur="1000" fill="hold"/>
                                        <p:tgtEl>
                                          <p:spTgt spid="596"/>
                                        </p:tgtEl>
                                        <p:attrNameLst>
                                          <p:attrName>ppt_x</p:attrName>
                                        </p:attrNameLst>
                                      </p:cBhvr>
                                      <p:tavLst>
                                        <p:tav tm="0">
                                          <p:val>
                                            <p:strVal val="#ppt_x"/>
                                          </p:val>
                                        </p:tav>
                                        <p:tav tm="100000">
                                          <p:val>
                                            <p:strVal val="#ppt_x"/>
                                          </p:val>
                                        </p:tav>
                                      </p:tavLst>
                                    </p:anim>
                                    <p:anim calcmode="lin" valueType="num">
                                      <p:cBhvr>
                                        <p:cTn id="9" dur="1000" fill="hold"/>
                                        <p:tgtEl>
                                          <p:spTgt spid="59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95"/>
                                        </p:tgtEl>
                                        <p:attrNameLst>
                                          <p:attrName>style.visibility</p:attrName>
                                        </p:attrNameLst>
                                      </p:cBhvr>
                                      <p:to>
                                        <p:strVal val="visible"/>
                                      </p:to>
                                    </p:set>
                                    <p:animEffect transition="in" filter="fade">
                                      <p:cBhvr>
                                        <p:cTn id="14" dur="1000"/>
                                        <p:tgtEl>
                                          <p:spTgt spid="595"/>
                                        </p:tgtEl>
                                      </p:cBhvr>
                                    </p:animEffect>
                                    <p:anim calcmode="lin" valueType="num">
                                      <p:cBhvr>
                                        <p:cTn id="15" dur="1000" fill="hold"/>
                                        <p:tgtEl>
                                          <p:spTgt spid="595"/>
                                        </p:tgtEl>
                                        <p:attrNameLst>
                                          <p:attrName>ppt_x</p:attrName>
                                        </p:attrNameLst>
                                      </p:cBhvr>
                                      <p:tavLst>
                                        <p:tav tm="0">
                                          <p:val>
                                            <p:strVal val="#ppt_x"/>
                                          </p:val>
                                        </p:tav>
                                        <p:tav tm="100000">
                                          <p:val>
                                            <p:strVal val="#ppt_x"/>
                                          </p:val>
                                        </p:tav>
                                      </p:tavLst>
                                    </p:anim>
                                    <p:anim calcmode="lin" valueType="num">
                                      <p:cBhvr>
                                        <p:cTn id="16" dur="1000" fill="hold"/>
                                        <p:tgtEl>
                                          <p:spTgt spid="5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5"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00"/>
        <p:cNvGrpSpPr/>
        <p:nvPr/>
      </p:nvGrpSpPr>
      <p:grpSpPr>
        <a:xfrm>
          <a:off x="0" y="0"/>
          <a:ext cx="0" cy="0"/>
          <a:chOff x="0" y="0"/>
          <a:chExt cx="0" cy="0"/>
        </a:xfrm>
      </p:grpSpPr>
      <p:pic>
        <p:nvPicPr>
          <p:cNvPr id="601" name="Google Shape;601;p89"/>
          <p:cNvPicPr preferRelativeResize="0"/>
          <p:nvPr/>
        </p:nvPicPr>
        <p:blipFill>
          <a:blip r:embed="rId3">
            <a:alphaModFix/>
          </a:blip>
          <a:stretch>
            <a:fillRect/>
          </a:stretch>
        </p:blipFill>
        <p:spPr>
          <a:xfrm>
            <a:off x="3989075" y="323900"/>
            <a:ext cx="3262849" cy="3073774"/>
          </a:xfrm>
          <a:prstGeom prst="rect">
            <a:avLst/>
          </a:prstGeom>
          <a:noFill/>
          <a:ln>
            <a:noFill/>
          </a:ln>
        </p:spPr>
      </p:pic>
      <p:sp>
        <p:nvSpPr>
          <p:cNvPr id="602" name="Google Shape;602;p89"/>
          <p:cNvSpPr/>
          <p:nvPr/>
        </p:nvSpPr>
        <p:spPr>
          <a:xfrm>
            <a:off x="953475"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chemeClr val="dk2"/>
                </a:solidFill>
              </a:rPr>
              <a:t>Léo apporte un ballon pour jouer</a:t>
            </a:r>
            <a:endParaRPr sz="2900" b="1">
              <a:solidFill>
                <a:schemeClr val="dk2"/>
              </a:solidFill>
            </a:endParaRPr>
          </a:p>
        </p:txBody>
      </p:sp>
      <p:pic>
        <p:nvPicPr>
          <p:cNvPr id="603" name="Google Shape;603;p89"/>
          <p:cNvPicPr preferRelativeResize="0"/>
          <p:nvPr/>
        </p:nvPicPr>
        <p:blipFill>
          <a:blip r:embed="rId4">
            <a:alphaModFix/>
          </a:blip>
          <a:stretch>
            <a:fillRect/>
          </a:stretch>
        </p:blipFill>
        <p:spPr>
          <a:xfrm>
            <a:off x="4082575" y="323900"/>
            <a:ext cx="2968825" cy="29260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03"/>
                                        </p:tgtEl>
                                        <p:attrNameLst>
                                          <p:attrName>style.visibility</p:attrName>
                                        </p:attrNameLst>
                                      </p:cBhvr>
                                      <p:to>
                                        <p:strVal val="visible"/>
                                      </p:to>
                                    </p:set>
                                    <p:animEffect transition="in" filter="fade">
                                      <p:cBhvr>
                                        <p:cTn id="7" dur="1000"/>
                                        <p:tgtEl>
                                          <p:spTgt spid="603"/>
                                        </p:tgtEl>
                                      </p:cBhvr>
                                    </p:animEffect>
                                    <p:anim calcmode="lin" valueType="num">
                                      <p:cBhvr>
                                        <p:cTn id="8" dur="1000" fill="hold"/>
                                        <p:tgtEl>
                                          <p:spTgt spid="603"/>
                                        </p:tgtEl>
                                        <p:attrNameLst>
                                          <p:attrName>ppt_x</p:attrName>
                                        </p:attrNameLst>
                                      </p:cBhvr>
                                      <p:tavLst>
                                        <p:tav tm="0">
                                          <p:val>
                                            <p:strVal val="#ppt_x"/>
                                          </p:val>
                                        </p:tav>
                                        <p:tav tm="100000">
                                          <p:val>
                                            <p:strVal val="#ppt_x"/>
                                          </p:val>
                                        </p:tav>
                                      </p:tavLst>
                                    </p:anim>
                                    <p:anim calcmode="lin" valueType="num">
                                      <p:cBhvr>
                                        <p:cTn id="9" dur="1000" fill="hold"/>
                                        <p:tgtEl>
                                          <p:spTgt spid="60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02"/>
                                        </p:tgtEl>
                                        <p:attrNameLst>
                                          <p:attrName>style.visibility</p:attrName>
                                        </p:attrNameLst>
                                      </p:cBhvr>
                                      <p:to>
                                        <p:strVal val="visible"/>
                                      </p:to>
                                    </p:set>
                                    <p:animEffect transition="in" filter="fade">
                                      <p:cBhvr>
                                        <p:cTn id="14" dur="1000"/>
                                        <p:tgtEl>
                                          <p:spTgt spid="602"/>
                                        </p:tgtEl>
                                      </p:cBhvr>
                                    </p:animEffect>
                                    <p:anim calcmode="lin" valueType="num">
                                      <p:cBhvr>
                                        <p:cTn id="15" dur="1000" fill="hold"/>
                                        <p:tgtEl>
                                          <p:spTgt spid="602"/>
                                        </p:tgtEl>
                                        <p:attrNameLst>
                                          <p:attrName>ppt_x</p:attrName>
                                        </p:attrNameLst>
                                      </p:cBhvr>
                                      <p:tavLst>
                                        <p:tav tm="0">
                                          <p:val>
                                            <p:strVal val="#ppt_x"/>
                                          </p:val>
                                        </p:tav>
                                        <p:tav tm="100000">
                                          <p:val>
                                            <p:strVal val="#ppt_x"/>
                                          </p:val>
                                        </p:tav>
                                      </p:tavLst>
                                    </p:anim>
                                    <p:anim calcmode="lin" valueType="num">
                                      <p:cBhvr>
                                        <p:cTn id="16" dur="1000" fill="hold"/>
                                        <p:tgtEl>
                                          <p:spTgt spid="6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07"/>
        <p:cNvGrpSpPr/>
        <p:nvPr/>
      </p:nvGrpSpPr>
      <p:grpSpPr>
        <a:xfrm>
          <a:off x="0" y="0"/>
          <a:ext cx="0" cy="0"/>
          <a:chOff x="0" y="0"/>
          <a:chExt cx="0" cy="0"/>
        </a:xfrm>
      </p:grpSpPr>
      <p:pic>
        <p:nvPicPr>
          <p:cNvPr id="608" name="Google Shape;608;p90"/>
          <p:cNvPicPr preferRelativeResize="0"/>
          <p:nvPr/>
        </p:nvPicPr>
        <p:blipFill>
          <a:blip r:embed="rId3">
            <a:alphaModFix/>
          </a:blip>
          <a:stretch>
            <a:fillRect/>
          </a:stretch>
        </p:blipFill>
        <p:spPr>
          <a:xfrm>
            <a:off x="3989075" y="323900"/>
            <a:ext cx="3262849" cy="3073774"/>
          </a:xfrm>
          <a:prstGeom prst="rect">
            <a:avLst/>
          </a:prstGeom>
          <a:noFill/>
          <a:ln>
            <a:noFill/>
          </a:ln>
        </p:spPr>
      </p:pic>
      <p:sp>
        <p:nvSpPr>
          <p:cNvPr id="609" name="Google Shape;609;p90"/>
          <p:cNvSpPr/>
          <p:nvPr/>
        </p:nvSpPr>
        <p:spPr>
          <a:xfrm>
            <a:off x="953475"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chemeClr val="dk2"/>
                </a:solidFill>
              </a:rPr>
              <a:t>Les enfants jouent au ballon,ils sont très contents</a:t>
            </a:r>
            <a:endParaRPr sz="2900" b="1">
              <a:solidFill>
                <a:schemeClr val="dk2"/>
              </a:solidFill>
            </a:endParaRPr>
          </a:p>
        </p:txBody>
      </p:sp>
      <p:pic>
        <p:nvPicPr>
          <p:cNvPr id="610" name="Google Shape;610;p90"/>
          <p:cNvPicPr preferRelativeResize="0"/>
          <p:nvPr/>
        </p:nvPicPr>
        <p:blipFill>
          <a:blip r:embed="rId4">
            <a:alphaModFix/>
          </a:blip>
          <a:stretch>
            <a:fillRect/>
          </a:stretch>
        </p:blipFill>
        <p:spPr>
          <a:xfrm>
            <a:off x="3989075" y="483450"/>
            <a:ext cx="3262850" cy="27933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0"/>
                                        </p:tgtEl>
                                        <p:attrNameLst>
                                          <p:attrName>style.visibility</p:attrName>
                                        </p:attrNameLst>
                                      </p:cBhvr>
                                      <p:to>
                                        <p:strVal val="visible"/>
                                      </p:to>
                                    </p:set>
                                    <p:animEffect transition="in" filter="fade">
                                      <p:cBhvr>
                                        <p:cTn id="7" dur="1000"/>
                                        <p:tgtEl>
                                          <p:spTgt spid="610"/>
                                        </p:tgtEl>
                                      </p:cBhvr>
                                    </p:animEffect>
                                    <p:anim calcmode="lin" valueType="num">
                                      <p:cBhvr>
                                        <p:cTn id="8" dur="1000" fill="hold"/>
                                        <p:tgtEl>
                                          <p:spTgt spid="610"/>
                                        </p:tgtEl>
                                        <p:attrNameLst>
                                          <p:attrName>ppt_x</p:attrName>
                                        </p:attrNameLst>
                                      </p:cBhvr>
                                      <p:tavLst>
                                        <p:tav tm="0">
                                          <p:val>
                                            <p:strVal val="#ppt_x"/>
                                          </p:val>
                                        </p:tav>
                                        <p:tav tm="100000">
                                          <p:val>
                                            <p:strVal val="#ppt_x"/>
                                          </p:val>
                                        </p:tav>
                                      </p:tavLst>
                                    </p:anim>
                                    <p:anim calcmode="lin" valueType="num">
                                      <p:cBhvr>
                                        <p:cTn id="9" dur="1000" fill="hold"/>
                                        <p:tgtEl>
                                          <p:spTgt spid="6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09"/>
                                        </p:tgtEl>
                                        <p:attrNameLst>
                                          <p:attrName>style.visibility</p:attrName>
                                        </p:attrNameLst>
                                      </p:cBhvr>
                                      <p:to>
                                        <p:strVal val="visible"/>
                                      </p:to>
                                    </p:set>
                                    <p:animEffect transition="in" filter="fade">
                                      <p:cBhvr>
                                        <p:cTn id="14" dur="1000"/>
                                        <p:tgtEl>
                                          <p:spTgt spid="609"/>
                                        </p:tgtEl>
                                      </p:cBhvr>
                                    </p:animEffect>
                                    <p:anim calcmode="lin" valueType="num">
                                      <p:cBhvr>
                                        <p:cTn id="15" dur="1000" fill="hold"/>
                                        <p:tgtEl>
                                          <p:spTgt spid="609"/>
                                        </p:tgtEl>
                                        <p:attrNameLst>
                                          <p:attrName>ppt_x</p:attrName>
                                        </p:attrNameLst>
                                      </p:cBhvr>
                                      <p:tavLst>
                                        <p:tav tm="0">
                                          <p:val>
                                            <p:strVal val="#ppt_x"/>
                                          </p:val>
                                        </p:tav>
                                        <p:tav tm="100000">
                                          <p:val>
                                            <p:strVal val="#ppt_x"/>
                                          </p:val>
                                        </p:tav>
                                      </p:tavLst>
                                    </p:anim>
                                    <p:anim calcmode="lin" valueType="num">
                                      <p:cBhvr>
                                        <p:cTn id="16" dur="1000" fill="hold"/>
                                        <p:tgtEl>
                                          <p:spTgt spid="60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9"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14"/>
        <p:cNvGrpSpPr/>
        <p:nvPr/>
      </p:nvGrpSpPr>
      <p:grpSpPr>
        <a:xfrm>
          <a:off x="0" y="0"/>
          <a:ext cx="0" cy="0"/>
          <a:chOff x="0" y="0"/>
          <a:chExt cx="0" cy="0"/>
        </a:xfrm>
      </p:grpSpPr>
      <p:pic>
        <p:nvPicPr>
          <p:cNvPr id="615" name="Google Shape;615;p91"/>
          <p:cNvPicPr preferRelativeResize="0"/>
          <p:nvPr/>
        </p:nvPicPr>
        <p:blipFill>
          <a:blip r:embed="rId3">
            <a:alphaModFix/>
          </a:blip>
          <a:stretch>
            <a:fillRect/>
          </a:stretch>
        </p:blipFill>
        <p:spPr>
          <a:xfrm>
            <a:off x="3989075" y="323900"/>
            <a:ext cx="3262849" cy="3073774"/>
          </a:xfrm>
          <a:prstGeom prst="rect">
            <a:avLst/>
          </a:prstGeom>
          <a:noFill/>
          <a:ln>
            <a:noFill/>
          </a:ln>
        </p:spPr>
      </p:pic>
      <p:sp>
        <p:nvSpPr>
          <p:cNvPr id="616" name="Google Shape;616;p91"/>
          <p:cNvSpPr/>
          <p:nvPr/>
        </p:nvSpPr>
        <p:spPr>
          <a:xfrm>
            <a:off x="953475"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chemeClr val="dk2"/>
                </a:solidFill>
              </a:rPr>
              <a:t>Soudain tous les amis viennent au parc pour jouer avec Léo et Christine.Tout le monde est content.</a:t>
            </a:r>
            <a:endParaRPr sz="2900" b="1">
              <a:solidFill>
                <a:schemeClr val="dk2"/>
              </a:solidFill>
            </a:endParaRPr>
          </a:p>
        </p:txBody>
      </p:sp>
      <p:pic>
        <p:nvPicPr>
          <p:cNvPr id="617" name="Google Shape;617;p91"/>
          <p:cNvPicPr preferRelativeResize="0"/>
          <p:nvPr/>
        </p:nvPicPr>
        <p:blipFill>
          <a:blip r:embed="rId4">
            <a:alphaModFix/>
          </a:blip>
          <a:stretch>
            <a:fillRect/>
          </a:stretch>
        </p:blipFill>
        <p:spPr>
          <a:xfrm>
            <a:off x="3989075" y="510325"/>
            <a:ext cx="3152775" cy="27396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7"/>
                                        </p:tgtEl>
                                        <p:attrNameLst>
                                          <p:attrName>style.visibility</p:attrName>
                                        </p:attrNameLst>
                                      </p:cBhvr>
                                      <p:to>
                                        <p:strVal val="visible"/>
                                      </p:to>
                                    </p:set>
                                    <p:animEffect transition="in" filter="fade">
                                      <p:cBhvr>
                                        <p:cTn id="7" dur="1000"/>
                                        <p:tgtEl>
                                          <p:spTgt spid="617"/>
                                        </p:tgtEl>
                                      </p:cBhvr>
                                    </p:animEffect>
                                    <p:anim calcmode="lin" valueType="num">
                                      <p:cBhvr>
                                        <p:cTn id="8" dur="1000" fill="hold"/>
                                        <p:tgtEl>
                                          <p:spTgt spid="617"/>
                                        </p:tgtEl>
                                        <p:attrNameLst>
                                          <p:attrName>ppt_x</p:attrName>
                                        </p:attrNameLst>
                                      </p:cBhvr>
                                      <p:tavLst>
                                        <p:tav tm="0">
                                          <p:val>
                                            <p:strVal val="#ppt_x"/>
                                          </p:val>
                                        </p:tav>
                                        <p:tav tm="100000">
                                          <p:val>
                                            <p:strVal val="#ppt_x"/>
                                          </p:val>
                                        </p:tav>
                                      </p:tavLst>
                                    </p:anim>
                                    <p:anim calcmode="lin" valueType="num">
                                      <p:cBhvr>
                                        <p:cTn id="9" dur="1000" fill="hold"/>
                                        <p:tgtEl>
                                          <p:spTgt spid="6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16"/>
                                        </p:tgtEl>
                                        <p:attrNameLst>
                                          <p:attrName>style.visibility</p:attrName>
                                        </p:attrNameLst>
                                      </p:cBhvr>
                                      <p:to>
                                        <p:strVal val="visible"/>
                                      </p:to>
                                    </p:set>
                                    <p:animEffect transition="in" filter="fade">
                                      <p:cBhvr>
                                        <p:cTn id="14" dur="1000"/>
                                        <p:tgtEl>
                                          <p:spTgt spid="616"/>
                                        </p:tgtEl>
                                      </p:cBhvr>
                                    </p:animEffect>
                                    <p:anim calcmode="lin" valueType="num">
                                      <p:cBhvr>
                                        <p:cTn id="15" dur="1000" fill="hold"/>
                                        <p:tgtEl>
                                          <p:spTgt spid="616"/>
                                        </p:tgtEl>
                                        <p:attrNameLst>
                                          <p:attrName>ppt_x</p:attrName>
                                        </p:attrNameLst>
                                      </p:cBhvr>
                                      <p:tavLst>
                                        <p:tav tm="0">
                                          <p:val>
                                            <p:strVal val="#ppt_x"/>
                                          </p:val>
                                        </p:tav>
                                        <p:tav tm="100000">
                                          <p:val>
                                            <p:strVal val="#ppt_x"/>
                                          </p:val>
                                        </p:tav>
                                      </p:tavLst>
                                    </p:anim>
                                    <p:anim calcmode="lin" valueType="num">
                                      <p:cBhvr>
                                        <p:cTn id="16" dur="1000" fill="hold"/>
                                        <p:tgtEl>
                                          <p:spTgt spid="6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A03E8-589C-4E17-9A5F-02BAF4AD058E}"/>
              </a:ext>
            </a:extLst>
          </p:cNvPr>
          <p:cNvSpPr>
            <a:spLocks noGrp="1"/>
          </p:cNvSpPr>
          <p:nvPr>
            <p:ph type="title"/>
          </p:nvPr>
        </p:nvSpPr>
        <p:spPr/>
        <p:txBody>
          <a:bodyPr>
            <a:normAutofit/>
          </a:bodyPr>
          <a:lstStyle/>
          <a:p>
            <a:pPr algn="ctr"/>
            <a:r>
              <a:rPr lang="en-GB" sz="9600" dirty="0">
                <a:solidFill>
                  <a:schemeClr val="bg2"/>
                </a:solidFill>
              </a:rPr>
              <a:t>11</a:t>
            </a:r>
            <a:endParaRPr lang="en-US" sz="9600" dirty="0">
              <a:solidFill>
                <a:schemeClr val="bg2"/>
              </a:solidFill>
            </a:endParaRPr>
          </a:p>
        </p:txBody>
      </p:sp>
    </p:spTree>
    <p:extLst>
      <p:ext uri="{BB962C8B-B14F-4D97-AF65-F5344CB8AC3E}">
        <p14:creationId xmlns:p14="http://schemas.microsoft.com/office/powerpoint/2010/main" val="2055240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4"/>
        <p:cNvGrpSpPr/>
        <p:nvPr/>
      </p:nvGrpSpPr>
      <p:grpSpPr>
        <a:xfrm>
          <a:off x="0" y="0"/>
          <a:ext cx="0" cy="0"/>
          <a:chOff x="0" y="0"/>
          <a:chExt cx="0" cy="0"/>
        </a:xfrm>
      </p:grpSpPr>
      <p:sp>
        <p:nvSpPr>
          <p:cNvPr id="115" name="Google Shape;115;p21"/>
          <p:cNvSpPr txBox="1">
            <a:spLocks noGrp="1"/>
          </p:cNvSpPr>
          <p:nvPr>
            <p:ph type="subTitle" idx="1"/>
          </p:nvPr>
        </p:nvSpPr>
        <p:spPr>
          <a:xfrm>
            <a:off x="265500" y="653700"/>
            <a:ext cx="4045200" cy="3836100"/>
          </a:xfrm>
          <a:prstGeom prst="rect">
            <a:avLst/>
          </a:prstGeom>
        </p:spPr>
        <p:txBody>
          <a:bodyPr spcFirstLastPara="1" wrap="square" lIns="91425" tIns="91425" rIns="91425" bIns="91425" anchor="ctr" anchorCtr="0">
            <a:normAutofit fontScale="92500"/>
          </a:bodyPr>
          <a:lstStyle/>
          <a:p>
            <a:pPr marL="0" lvl="0" indent="0" algn="l" rtl="0">
              <a:lnSpc>
                <a:spcPct val="115000"/>
              </a:lnSpc>
              <a:spcBef>
                <a:spcPts val="0"/>
              </a:spcBef>
              <a:spcAft>
                <a:spcPts val="0"/>
              </a:spcAft>
              <a:buNone/>
            </a:pPr>
            <a:r>
              <a:rPr lang="en" sz="3000" b="1" dirty="0">
                <a:solidFill>
                  <a:schemeClr val="dk1"/>
                </a:solidFill>
              </a:rPr>
              <a:t>I</a:t>
            </a:r>
            <a:r>
              <a:rPr lang="en" sz="3000" b="1" dirty="0"/>
              <a:t>l est directeur /banquier/marchand/</a:t>
            </a:r>
            <a:endParaRPr sz="3000" b="1" dirty="0"/>
          </a:p>
          <a:p>
            <a:pPr marL="0" lvl="0" indent="0" algn="l" rtl="0">
              <a:lnSpc>
                <a:spcPct val="115000"/>
              </a:lnSpc>
              <a:spcBef>
                <a:spcPts val="1600"/>
              </a:spcBef>
              <a:spcAft>
                <a:spcPts val="0"/>
              </a:spcAft>
              <a:buNone/>
            </a:pPr>
            <a:r>
              <a:rPr lang="en" sz="3000" b="1" dirty="0"/>
              <a:t>ingénieur/professeur/</a:t>
            </a:r>
            <a:endParaRPr sz="3000" b="1" dirty="0"/>
          </a:p>
          <a:p>
            <a:pPr marL="0" lvl="0" indent="0" algn="l" rtl="0">
              <a:lnSpc>
                <a:spcPct val="115000"/>
              </a:lnSpc>
              <a:spcBef>
                <a:spcPts val="1600"/>
              </a:spcBef>
              <a:spcAft>
                <a:spcPts val="0"/>
              </a:spcAft>
              <a:buNone/>
            </a:pPr>
            <a:r>
              <a:rPr lang="en" sz="3000" b="1" dirty="0"/>
              <a:t>architect/dentiste/</a:t>
            </a:r>
            <a:endParaRPr sz="3000" b="1" dirty="0"/>
          </a:p>
          <a:p>
            <a:pPr marL="0" lvl="0" indent="0" algn="l" rtl="0">
              <a:lnSpc>
                <a:spcPct val="115000"/>
              </a:lnSpc>
              <a:spcBef>
                <a:spcPts val="1600"/>
              </a:spcBef>
              <a:spcAft>
                <a:spcPts val="1600"/>
              </a:spcAft>
              <a:buNone/>
            </a:pPr>
            <a:r>
              <a:rPr lang="en" sz="3000" b="1" dirty="0"/>
              <a:t>médecin/pharmacien</a:t>
            </a:r>
            <a:endParaRPr sz="1800" dirty="0"/>
          </a:p>
        </p:txBody>
      </p:sp>
      <p:pic>
        <p:nvPicPr>
          <p:cNvPr id="116" name="Google Shape;116;p21"/>
          <p:cNvPicPr preferRelativeResize="0"/>
          <p:nvPr/>
        </p:nvPicPr>
        <p:blipFill rotWithShape="1">
          <a:blip r:embed="rId3">
            <a:alphaModFix/>
          </a:blip>
          <a:srcRect l="1729" t="6746" b="20862"/>
          <a:stretch/>
        </p:blipFill>
        <p:spPr>
          <a:xfrm>
            <a:off x="4488725" y="0"/>
            <a:ext cx="4655272" cy="5143505"/>
          </a:xfrm>
          <a:prstGeom prst="rect">
            <a:avLst/>
          </a:prstGeom>
          <a:noFill/>
          <a:ln>
            <a:noFill/>
          </a:ln>
        </p:spPr>
      </p:pic>
      <p:sp>
        <p:nvSpPr>
          <p:cNvPr id="117" name="Google Shape;117;p21"/>
          <p:cNvSpPr txBox="1"/>
          <p:nvPr/>
        </p:nvSpPr>
        <p:spPr>
          <a:xfrm>
            <a:off x="283100" y="4654975"/>
            <a:ext cx="6244200" cy="257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i="1">
                <a:solidFill>
                  <a:schemeClr val="lt2"/>
                </a:solidFill>
                <a:latin typeface="Lato"/>
                <a:ea typeface="Lato"/>
                <a:cs typeface="Lato"/>
                <a:sym typeface="Lato"/>
              </a:rPr>
              <a:t>Story for illustration purposes only</a:t>
            </a:r>
            <a:endParaRPr sz="1200" i="1">
              <a:solidFill>
                <a:schemeClr val="lt2"/>
              </a:solidFill>
              <a:latin typeface="Lato"/>
              <a:ea typeface="Lato"/>
              <a:cs typeface="Lato"/>
              <a:sym typeface="Lato"/>
            </a:endParaRPr>
          </a:p>
        </p:txBody>
      </p:sp>
      <p:grpSp>
        <p:nvGrpSpPr>
          <p:cNvPr id="118" name="Google Shape;118;p21"/>
          <p:cNvGrpSpPr/>
          <p:nvPr/>
        </p:nvGrpSpPr>
        <p:grpSpPr>
          <a:xfrm>
            <a:off x="6781388" y="2323299"/>
            <a:ext cx="2212050" cy="2677811"/>
            <a:chOff x="6803275" y="254627"/>
            <a:chExt cx="2212050" cy="2677811"/>
          </a:xfrm>
        </p:grpSpPr>
        <p:pic>
          <p:nvPicPr>
            <p:cNvPr id="119" name="Google Shape;119;p21"/>
            <p:cNvPicPr preferRelativeResize="0"/>
            <p:nvPr/>
          </p:nvPicPr>
          <p:blipFill>
            <a:blip r:embed="rId4">
              <a:alphaModFix/>
            </a:blip>
            <a:stretch>
              <a:fillRect/>
            </a:stretch>
          </p:blipFill>
          <p:spPr>
            <a:xfrm>
              <a:off x="6803275" y="427445"/>
              <a:ext cx="2212050" cy="2504994"/>
            </a:xfrm>
            <a:prstGeom prst="rect">
              <a:avLst/>
            </a:prstGeom>
            <a:noFill/>
            <a:ln>
              <a:noFill/>
            </a:ln>
          </p:spPr>
        </p:pic>
        <p:pic>
          <p:nvPicPr>
            <p:cNvPr id="120" name="Google Shape;120;p21" descr="Piece of duct tape sticking a note to the slide"/>
            <p:cNvPicPr preferRelativeResize="0"/>
            <p:nvPr/>
          </p:nvPicPr>
          <p:blipFill rotWithShape="1">
            <a:blip r:embed="rId5">
              <a:alphaModFix/>
            </a:blip>
            <a:srcRect l="9244" t="5926" r="2118" b="10011"/>
            <a:stretch/>
          </p:blipFill>
          <p:spPr>
            <a:xfrm rot="154826">
              <a:off x="7370663" y="419419"/>
              <a:ext cx="1077273" cy="382687"/>
            </a:xfrm>
            <a:prstGeom prst="rect">
              <a:avLst/>
            </a:prstGeom>
            <a:noFill/>
            <a:ln>
              <a:noFill/>
            </a:ln>
          </p:spPr>
        </p:pic>
        <p:sp>
          <p:nvSpPr>
            <p:cNvPr id="121" name="Google Shape;121;p21"/>
            <p:cNvSpPr txBox="1"/>
            <p:nvPr/>
          </p:nvSpPr>
          <p:spPr>
            <a:xfrm>
              <a:off x="6944812" y="254627"/>
              <a:ext cx="1929000" cy="243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latin typeface="Raleway"/>
                  <a:ea typeface="Raleway"/>
                  <a:cs typeface="Raleway"/>
                  <a:sym typeface="Raleway"/>
                </a:rPr>
                <a:t>Qu’est-ce que ton père fait dans la vie?</a:t>
              </a:r>
              <a:endParaRPr sz="2000" b="1">
                <a:latin typeface="Raleway"/>
                <a:ea typeface="Raleway"/>
                <a:cs typeface="Raleway"/>
                <a:sym typeface="Raleway"/>
              </a:endParaRPr>
            </a:p>
            <a:p>
              <a:pPr marL="0" lvl="0" indent="0" algn="l" rtl="0">
                <a:spcBef>
                  <a:spcPts val="800"/>
                </a:spcBef>
                <a:spcAft>
                  <a:spcPts val="800"/>
                </a:spcAft>
                <a:buNone/>
              </a:pPr>
              <a:r>
                <a:rPr lang="en" sz="2000" b="1">
                  <a:latin typeface="Raleway"/>
                  <a:ea typeface="Raleway"/>
                  <a:cs typeface="Raleway"/>
                  <a:sym typeface="Raleway"/>
                </a:rPr>
                <a:t>Quelle est la profession/le métier de ton père?</a:t>
              </a:r>
              <a:endParaRPr sz="2000" b="1">
                <a:latin typeface="Raleway"/>
                <a:ea typeface="Raleway"/>
                <a:cs typeface="Raleway"/>
                <a:sym typeface="Raleway"/>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1000"/>
                                        <p:tgtEl>
                                          <p:spTgt spid="118"/>
                                        </p:tgtEl>
                                      </p:cBhvr>
                                    </p:animEffect>
                                    <p:anim calcmode="lin" valueType="num">
                                      <p:cBhvr>
                                        <p:cTn id="8" dur="1000" fill="hold"/>
                                        <p:tgtEl>
                                          <p:spTgt spid="118"/>
                                        </p:tgtEl>
                                        <p:attrNameLst>
                                          <p:attrName>ppt_x</p:attrName>
                                        </p:attrNameLst>
                                      </p:cBhvr>
                                      <p:tavLst>
                                        <p:tav tm="0">
                                          <p:val>
                                            <p:strVal val="#ppt_x"/>
                                          </p:val>
                                        </p:tav>
                                        <p:tav tm="100000">
                                          <p:val>
                                            <p:strVal val="#ppt_x"/>
                                          </p:val>
                                        </p:tav>
                                      </p:tavLst>
                                    </p:anim>
                                    <p:anim calcmode="lin" valueType="num">
                                      <p:cBhvr>
                                        <p:cTn id="9" dur="1000" fill="hold"/>
                                        <p:tgtEl>
                                          <p:spTgt spid="1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5">
                                            <p:txEl>
                                              <p:pRg st="0" end="0"/>
                                            </p:txEl>
                                          </p:spTgt>
                                        </p:tgtEl>
                                        <p:attrNameLst>
                                          <p:attrName>style.visibility</p:attrName>
                                        </p:attrNameLst>
                                      </p:cBhvr>
                                      <p:to>
                                        <p:strVal val="visible"/>
                                      </p:to>
                                    </p:set>
                                    <p:animEffect transition="in" filter="fade">
                                      <p:cBhvr>
                                        <p:cTn id="14" dur="1000"/>
                                        <p:tgtEl>
                                          <p:spTgt spid="115">
                                            <p:txEl>
                                              <p:pRg st="0" end="0"/>
                                            </p:txEl>
                                          </p:spTgt>
                                        </p:tgtEl>
                                      </p:cBhvr>
                                    </p:animEffect>
                                    <p:anim calcmode="lin" valueType="num">
                                      <p:cBhvr>
                                        <p:cTn id="15" dur="1000" fill="hold"/>
                                        <p:tgtEl>
                                          <p:spTgt spid="11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5">
                                            <p:txEl>
                                              <p:pRg st="1" end="1"/>
                                            </p:txEl>
                                          </p:spTgt>
                                        </p:tgtEl>
                                        <p:attrNameLst>
                                          <p:attrName>style.visibility</p:attrName>
                                        </p:attrNameLst>
                                      </p:cBhvr>
                                      <p:to>
                                        <p:strVal val="visible"/>
                                      </p:to>
                                    </p:set>
                                    <p:animEffect transition="in" filter="fade">
                                      <p:cBhvr>
                                        <p:cTn id="21" dur="1000"/>
                                        <p:tgtEl>
                                          <p:spTgt spid="115">
                                            <p:txEl>
                                              <p:pRg st="1" end="1"/>
                                            </p:txEl>
                                          </p:spTgt>
                                        </p:tgtEl>
                                      </p:cBhvr>
                                    </p:animEffect>
                                    <p:anim calcmode="lin" valueType="num">
                                      <p:cBhvr>
                                        <p:cTn id="22" dur="1000" fill="hold"/>
                                        <p:tgtEl>
                                          <p:spTgt spid="11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5">
                                            <p:txEl>
                                              <p:pRg st="2" end="2"/>
                                            </p:txEl>
                                          </p:spTgt>
                                        </p:tgtEl>
                                        <p:attrNameLst>
                                          <p:attrName>style.visibility</p:attrName>
                                        </p:attrNameLst>
                                      </p:cBhvr>
                                      <p:to>
                                        <p:strVal val="visible"/>
                                      </p:to>
                                    </p:set>
                                    <p:animEffect transition="in" filter="fade">
                                      <p:cBhvr>
                                        <p:cTn id="28" dur="1000"/>
                                        <p:tgtEl>
                                          <p:spTgt spid="115">
                                            <p:txEl>
                                              <p:pRg st="2" end="2"/>
                                            </p:txEl>
                                          </p:spTgt>
                                        </p:tgtEl>
                                      </p:cBhvr>
                                    </p:animEffect>
                                    <p:anim calcmode="lin" valueType="num">
                                      <p:cBhvr>
                                        <p:cTn id="29" dur="1000" fill="hold"/>
                                        <p:tgtEl>
                                          <p:spTgt spid="115">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5">
                                            <p:txEl>
                                              <p:pRg st="3" end="3"/>
                                            </p:txEl>
                                          </p:spTgt>
                                        </p:tgtEl>
                                        <p:attrNameLst>
                                          <p:attrName>style.visibility</p:attrName>
                                        </p:attrNameLst>
                                      </p:cBhvr>
                                      <p:to>
                                        <p:strVal val="visible"/>
                                      </p:to>
                                    </p:set>
                                    <p:animEffect transition="in" filter="fade">
                                      <p:cBhvr>
                                        <p:cTn id="35" dur="1000"/>
                                        <p:tgtEl>
                                          <p:spTgt spid="115">
                                            <p:txEl>
                                              <p:pRg st="3" end="3"/>
                                            </p:txEl>
                                          </p:spTgt>
                                        </p:tgtEl>
                                      </p:cBhvr>
                                    </p:animEffect>
                                    <p:anim calcmode="lin" valueType="num">
                                      <p:cBhvr>
                                        <p:cTn id="36" dur="1000" fill="hold"/>
                                        <p:tgtEl>
                                          <p:spTgt spid="115">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11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21"/>
        <p:cNvGrpSpPr/>
        <p:nvPr/>
      </p:nvGrpSpPr>
      <p:grpSpPr>
        <a:xfrm>
          <a:off x="0" y="0"/>
          <a:ext cx="0" cy="0"/>
          <a:chOff x="0" y="0"/>
          <a:chExt cx="0" cy="0"/>
        </a:xfrm>
      </p:grpSpPr>
      <p:pic>
        <p:nvPicPr>
          <p:cNvPr id="622" name="Google Shape;622;p92"/>
          <p:cNvPicPr preferRelativeResize="0"/>
          <p:nvPr/>
        </p:nvPicPr>
        <p:blipFill>
          <a:blip r:embed="rId3">
            <a:alphaModFix/>
          </a:blip>
          <a:stretch>
            <a:fillRect/>
          </a:stretch>
        </p:blipFill>
        <p:spPr>
          <a:xfrm>
            <a:off x="3989075" y="323900"/>
            <a:ext cx="3262849" cy="3073774"/>
          </a:xfrm>
          <a:prstGeom prst="rect">
            <a:avLst/>
          </a:prstGeom>
          <a:noFill/>
          <a:ln>
            <a:noFill/>
          </a:ln>
        </p:spPr>
      </p:pic>
      <p:sp>
        <p:nvSpPr>
          <p:cNvPr id="623" name="Google Shape;623;p92"/>
          <p:cNvSpPr/>
          <p:nvPr/>
        </p:nvSpPr>
        <p:spPr>
          <a:xfrm>
            <a:off x="953475"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chemeClr val="dk2"/>
                </a:solidFill>
              </a:rPr>
              <a:t>Les élèves jouent dans la cour de l’école,Luc et Rex jouent aux billes.Les autres jouent au foot et à la corde à sauter.</a:t>
            </a:r>
            <a:endParaRPr sz="2900" b="1">
              <a:solidFill>
                <a:schemeClr val="dk2"/>
              </a:solidFill>
            </a:endParaRPr>
          </a:p>
        </p:txBody>
      </p:sp>
      <p:pic>
        <p:nvPicPr>
          <p:cNvPr id="624" name="Google Shape;624;p92"/>
          <p:cNvPicPr preferRelativeResize="0"/>
          <p:nvPr/>
        </p:nvPicPr>
        <p:blipFill>
          <a:blip r:embed="rId4">
            <a:alphaModFix/>
          </a:blip>
          <a:stretch>
            <a:fillRect/>
          </a:stretch>
        </p:blipFill>
        <p:spPr>
          <a:xfrm>
            <a:off x="4122850" y="416325"/>
            <a:ext cx="2980286" cy="2860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24"/>
                                        </p:tgtEl>
                                        <p:attrNameLst>
                                          <p:attrName>style.visibility</p:attrName>
                                        </p:attrNameLst>
                                      </p:cBhvr>
                                      <p:to>
                                        <p:strVal val="visible"/>
                                      </p:to>
                                    </p:set>
                                    <p:animEffect transition="in" filter="fade">
                                      <p:cBhvr>
                                        <p:cTn id="7" dur="1000"/>
                                        <p:tgtEl>
                                          <p:spTgt spid="624"/>
                                        </p:tgtEl>
                                      </p:cBhvr>
                                    </p:animEffect>
                                    <p:anim calcmode="lin" valueType="num">
                                      <p:cBhvr>
                                        <p:cTn id="8" dur="1000" fill="hold"/>
                                        <p:tgtEl>
                                          <p:spTgt spid="624"/>
                                        </p:tgtEl>
                                        <p:attrNameLst>
                                          <p:attrName>ppt_x</p:attrName>
                                        </p:attrNameLst>
                                      </p:cBhvr>
                                      <p:tavLst>
                                        <p:tav tm="0">
                                          <p:val>
                                            <p:strVal val="#ppt_x"/>
                                          </p:val>
                                        </p:tav>
                                        <p:tav tm="100000">
                                          <p:val>
                                            <p:strVal val="#ppt_x"/>
                                          </p:val>
                                        </p:tav>
                                      </p:tavLst>
                                    </p:anim>
                                    <p:anim calcmode="lin" valueType="num">
                                      <p:cBhvr>
                                        <p:cTn id="9" dur="1000" fill="hold"/>
                                        <p:tgtEl>
                                          <p:spTgt spid="6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23"/>
                                        </p:tgtEl>
                                        <p:attrNameLst>
                                          <p:attrName>style.visibility</p:attrName>
                                        </p:attrNameLst>
                                      </p:cBhvr>
                                      <p:to>
                                        <p:strVal val="visible"/>
                                      </p:to>
                                    </p:set>
                                    <p:animEffect transition="in" filter="fade">
                                      <p:cBhvr>
                                        <p:cTn id="14" dur="1000"/>
                                        <p:tgtEl>
                                          <p:spTgt spid="623"/>
                                        </p:tgtEl>
                                      </p:cBhvr>
                                    </p:animEffect>
                                    <p:anim calcmode="lin" valueType="num">
                                      <p:cBhvr>
                                        <p:cTn id="15" dur="1000" fill="hold"/>
                                        <p:tgtEl>
                                          <p:spTgt spid="623"/>
                                        </p:tgtEl>
                                        <p:attrNameLst>
                                          <p:attrName>ppt_x</p:attrName>
                                        </p:attrNameLst>
                                      </p:cBhvr>
                                      <p:tavLst>
                                        <p:tav tm="0">
                                          <p:val>
                                            <p:strVal val="#ppt_x"/>
                                          </p:val>
                                        </p:tav>
                                        <p:tav tm="100000">
                                          <p:val>
                                            <p:strVal val="#ppt_x"/>
                                          </p:val>
                                        </p:tav>
                                      </p:tavLst>
                                    </p:anim>
                                    <p:anim calcmode="lin" valueType="num">
                                      <p:cBhvr>
                                        <p:cTn id="16" dur="1000" fill="hold"/>
                                        <p:tgtEl>
                                          <p:spTgt spid="6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3"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28"/>
        <p:cNvGrpSpPr/>
        <p:nvPr/>
      </p:nvGrpSpPr>
      <p:grpSpPr>
        <a:xfrm>
          <a:off x="0" y="0"/>
          <a:ext cx="0" cy="0"/>
          <a:chOff x="0" y="0"/>
          <a:chExt cx="0" cy="0"/>
        </a:xfrm>
      </p:grpSpPr>
      <p:pic>
        <p:nvPicPr>
          <p:cNvPr id="629" name="Google Shape;629;p93"/>
          <p:cNvPicPr preferRelativeResize="0"/>
          <p:nvPr/>
        </p:nvPicPr>
        <p:blipFill>
          <a:blip r:embed="rId3">
            <a:alphaModFix/>
          </a:blip>
          <a:stretch>
            <a:fillRect/>
          </a:stretch>
        </p:blipFill>
        <p:spPr>
          <a:xfrm>
            <a:off x="3989075" y="323900"/>
            <a:ext cx="3262849" cy="3073774"/>
          </a:xfrm>
          <a:prstGeom prst="rect">
            <a:avLst/>
          </a:prstGeom>
          <a:noFill/>
          <a:ln>
            <a:noFill/>
          </a:ln>
        </p:spPr>
      </p:pic>
      <p:sp>
        <p:nvSpPr>
          <p:cNvPr id="630" name="Google Shape;630;p93"/>
          <p:cNvSpPr/>
          <p:nvPr/>
        </p:nvSpPr>
        <p:spPr>
          <a:xfrm>
            <a:off x="953475"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chemeClr val="dk2"/>
                </a:solidFill>
              </a:rPr>
              <a:t>Soudain le ballon frappe la tête de Rex fortement.</a:t>
            </a:r>
            <a:endParaRPr sz="2900" b="1">
              <a:solidFill>
                <a:schemeClr val="dk2"/>
              </a:solidFill>
            </a:endParaRPr>
          </a:p>
        </p:txBody>
      </p:sp>
      <p:pic>
        <p:nvPicPr>
          <p:cNvPr id="631" name="Google Shape;631;p93"/>
          <p:cNvPicPr preferRelativeResize="0"/>
          <p:nvPr/>
        </p:nvPicPr>
        <p:blipFill>
          <a:blip r:embed="rId4">
            <a:alphaModFix/>
          </a:blip>
          <a:stretch>
            <a:fillRect/>
          </a:stretch>
        </p:blipFill>
        <p:spPr>
          <a:xfrm>
            <a:off x="3921425" y="443175"/>
            <a:ext cx="3262850" cy="2860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31"/>
                                        </p:tgtEl>
                                        <p:attrNameLst>
                                          <p:attrName>style.visibility</p:attrName>
                                        </p:attrNameLst>
                                      </p:cBhvr>
                                      <p:to>
                                        <p:strVal val="visible"/>
                                      </p:to>
                                    </p:set>
                                    <p:animEffect transition="in" filter="fade">
                                      <p:cBhvr>
                                        <p:cTn id="7" dur="1000"/>
                                        <p:tgtEl>
                                          <p:spTgt spid="631"/>
                                        </p:tgtEl>
                                      </p:cBhvr>
                                    </p:animEffect>
                                    <p:anim calcmode="lin" valueType="num">
                                      <p:cBhvr>
                                        <p:cTn id="8" dur="1000" fill="hold"/>
                                        <p:tgtEl>
                                          <p:spTgt spid="631"/>
                                        </p:tgtEl>
                                        <p:attrNameLst>
                                          <p:attrName>ppt_x</p:attrName>
                                        </p:attrNameLst>
                                      </p:cBhvr>
                                      <p:tavLst>
                                        <p:tav tm="0">
                                          <p:val>
                                            <p:strVal val="#ppt_x"/>
                                          </p:val>
                                        </p:tav>
                                        <p:tav tm="100000">
                                          <p:val>
                                            <p:strVal val="#ppt_x"/>
                                          </p:val>
                                        </p:tav>
                                      </p:tavLst>
                                    </p:anim>
                                    <p:anim calcmode="lin" valueType="num">
                                      <p:cBhvr>
                                        <p:cTn id="9" dur="1000" fill="hold"/>
                                        <p:tgtEl>
                                          <p:spTgt spid="6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30"/>
                                        </p:tgtEl>
                                        <p:attrNameLst>
                                          <p:attrName>style.visibility</p:attrName>
                                        </p:attrNameLst>
                                      </p:cBhvr>
                                      <p:to>
                                        <p:strVal val="visible"/>
                                      </p:to>
                                    </p:set>
                                    <p:animEffect transition="in" filter="fade">
                                      <p:cBhvr>
                                        <p:cTn id="14" dur="1000"/>
                                        <p:tgtEl>
                                          <p:spTgt spid="630"/>
                                        </p:tgtEl>
                                      </p:cBhvr>
                                    </p:animEffect>
                                    <p:anim calcmode="lin" valueType="num">
                                      <p:cBhvr>
                                        <p:cTn id="15" dur="1000" fill="hold"/>
                                        <p:tgtEl>
                                          <p:spTgt spid="630"/>
                                        </p:tgtEl>
                                        <p:attrNameLst>
                                          <p:attrName>ppt_x</p:attrName>
                                        </p:attrNameLst>
                                      </p:cBhvr>
                                      <p:tavLst>
                                        <p:tav tm="0">
                                          <p:val>
                                            <p:strVal val="#ppt_x"/>
                                          </p:val>
                                        </p:tav>
                                        <p:tav tm="100000">
                                          <p:val>
                                            <p:strVal val="#ppt_x"/>
                                          </p:val>
                                        </p:tav>
                                      </p:tavLst>
                                    </p:anim>
                                    <p:anim calcmode="lin" valueType="num">
                                      <p:cBhvr>
                                        <p:cTn id="16" dur="1000" fill="hold"/>
                                        <p:tgtEl>
                                          <p:spTgt spid="6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0"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35"/>
        <p:cNvGrpSpPr/>
        <p:nvPr/>
      </p:nvGrpSpPr>
      <p:grpSpPr>
        <a:xfrm>
          <a:off x="0" y="0"/>
          <a:ext cx="0" cy="0"/>
          <a:chOff x="0" y="0"/>
          <a:chExt cx="0" cy="0"/>
        </a:xfrm>
      </p:grpSpPr>
      <p:pic>
        <p:nvPicPr>
          <p:cNvPr id="636" name="Google Shape;636;p94"/>
          <p:cNvPicPr preferRelativeResize="0"/>
          <p:nvPr/>
        </p:nvPicPr>
        <p:blipFill>
          <a:blip r:embed="rId3">
            <a:alphaModFix/>
          </a:blip>
          <a:stretch>
            <a:fillRect/>
          </a:stretch>
        </p:blipFill>
        <p:spPr>
          <a:xfrm>
            <a:off x="3989075" y="323900"/>
            <a:ext cx="3262849" cy="3073774"/>
          </a:xfrm>
          <a:prstGeom prst="rect">
            <a:avLst/>
          </a:prstGeom>
          <a:noFill/>
          <a:ln>
            <a:noFill/>
          </a:ln>
        </p:spPr>
      </p:pic>
      <p:sp>
        <p:nvSpPr>
          <p:cNvPr id="637" name="Google Shape;637;p94"/>
          <p:cNvSpPr/>
          <p:nvPr/>
        </p:nvSpPr>
        <p:spPr>
          <a:xfrm>
            <a:off x="953475"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chemeClr val="dk2"/>
                </a:solidFill>
              </a:rPr>
              <a:t>Il a mal à la tête</a:t>
            </a:r>
            <a:endParaRPr sz="2900" b="1">
              <a:solidFill>
                <a:schemeClr val="dk2"/>
              </a:solidFill>
            </a:endParaRPr>
          </a:p>
        </p:txBody>
      </p:sp>
      <p:pic>
        <p:nvPicPr>
          <p:cNvPr id="638" name="Google Shape;638;p94"/>
          <p:cNvPicPr preferRelativeResize="0"/>
          <p:nvPr/>
        </p:nvPicPr>
        <p:blipFill>
          <a:blip r:embed="rId4">
            <a:alphaModFix/>
          </a:blip>
          <a:stretch>
            <a:fillRect/>
          </a:stretch>
        </p:blipFill>
        <p:spPr>
          <a:xfrm>
            <a:off x="4096000" y="537175"/>
            <a:ext cx="2994775" cy="27396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38"/>
                                        </p:tgtEl>
                                        <p:attrNameLst>
                                          <p:attrName>style.visibility</p:attrName>
                                        </p:attrNameLst>
                                      </p:cBhvr>
                                      <p:to>
                                        <p:strVal val="visible"/>
                                      </p:to>
                                    </p:set>
                                    <p:animEffect transition="in" filter="fade">
                                      <p:cBhvr>
                                        <p:cTn id="7" dur="1000"/>
                                        <p:tgtEl>
                                          <p:spTgt spid="638"/>
                                        </p:tgtEl>
                                      </p:cBhvr>
                                    </p:animEffect>
                                    <p:anim calcmode="lin" valueType="num">
                                      <p:cBhvr>
                                        <p:cTn id="8" dur="1000" fill="hold"/>
                                        <p:tgtEl>
                                          <p:spTgt spid="638"/>
                                        </p:tgtEl>
                                        <p:attrNameLst>
                                          <p:attrName>ppt_x</p:attrName>
                                        </p:attrNameLst>
                                      </p:cBhvr>
                                      <p:tavLst>
                                        <p:tav tm="0">
                                          <p:val>
                                            <p:strVal val="#ppt_x"/>
                                          </p:val>
                                        </p:tav>
                                        <p:tav tm="100000">
                                          <p:val>
                                            <p:strVal val="#ppt_x"/>
                                          </p:val>
                                        </p:tav>
                                      </p:tavLst>
                                    </p:anim>
                                    <p:anim calcmode="lin" valueType="num">
                                      <p:cBhvr>
                                        <p:cTn id="9" dur="1000" fill="hold"/>
                                        <p:tgtEl>
                                          <p:spTgt spid="6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37"/>
                                        </p:tgtEl>
                                        <p:attrNameLst>
                                          <p:attrName>style.visibility</p:attrName>
                                        </p:attrNameLst>
                                      </p:cBhvr>
                                      <p:to>
                                        <p:strVal val="visible"/>
                                      </p:to>
                                    </p:set>
                                    <p:animEffect transition="in" filter="fade">
                                      <p:cBhvr>
                                        <p:cTn id="14" dur="1000"/>
                                        <p:tgtEl>
                                          <p:spTgt spid="637"/>
                                        </p:tgtEl>
                                      </p:cBhvr>
                                    </p:animEffect>
                                    <p:anim calcmode="lin" valueType="num">
                                      <p:cBhvr>
                                        <p:cTn id="15" dur="1000" fill="hold"/>
                                        <p:tgtEl>
                                          <p:spTgt spid="637"/>
                                        </p:tgtEl>
                                        <p:attrNameLst>
                                          <p:attrName>ppt_x</p:attrName>
                                        </p:attrNameLst>
                                      </p:cBhvr>
                                      <p:tavLst>
                                        <p:tav tm="0">
                                          <p:val>
                                            <p:strVal val="#ppt_x"/>
                                          </p:val>
                                        </p:tav>
                                        <p:tav tm="100000">
                                          <p:val>
                                            <p:strVal val="#ppt_x"/>
                                          </p:val>
                                        </p:tav>
                                      </p:tavLst>
                                    </p:anim>
                                    <p:anim calcmode="lin" valueType="num">
                                      <p:cBhvr>
                                        <p:cTn id="16" dur="1000" fill="hold"/>
                                        <p:tgtEl>
                                          <p:spTgt spid="6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42"/>
        <p:cNvGrpSpPr/>
        <p:nvPr/>
      </p:nvGrpSpPr>
      <p:grpSpPr>
        <a:xfrm>
          <a:off x="0" y="0"/>
          <a:ext cx="0" cy="0"/>
          <a:chOff x="0" y="0"/>
          <a:chExt cx="0" cy="0"/>
        </a:xfrm>
      </p:grpSpPr>
      <p:pic>
        <p:nvPicPr>
          <p:cNvPr id="643" name="Google Shape;643;p95"/>
          <p:cNvPicPr preferRelativeResize="0"/>
          <p:nvPr/>
        </p:nvPicPr>
        <p:blipFill>
          <a:blip r:embed="rId3">
            <a:alphaModFix/>
          </a:blip>
          <a:stretch>
            <a:fillRect/>
          </a:stretch>
        </p:blipFill>
        <p:spPr>
          <a:xfrm>
            <a:off x="3989075" y="323900"/>
            <a:ext cx="3262849" cy="3073774"/>
          </a:xfrm>
          <a:prstGeom prst="rect">
            <a:avLst/>
          </a:prstGeom>
          <a:noFill/>
          <a:ln>
            <a:noFill/>
          </a:ln>
        </p:spPr>
      </p:pic>
      <p:sp>
        <p:nvSpPr>
          <p:cNvPr id="644" name="Google Shape;644;p95"/>
          <p:cNvSpPr/>
          <p:nvPr/>
        </p:nvSpPr>
        <p:spPr>
          <a:xfrm>
            <a:off x="953475"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chemeClr val="dk2"/>
                </a:solidFill>
              </a:rPr>
              <a:t>Le docteur vient pour le soigner.</a:t>
            </a:r>
            <a:endParaRPr sz="2900" b="1">
              <a:solidFill>
                <a:schemeClr val="dk2"/>
              </a:solidFill>
            </a:endParaRPr>
          </a:p>
        </p:txBody>
      </p:sp>
      <p:pic>
        <p:nvPicPr>
          <p:cNvPr id="645" name="Google Shape;645;p95"/>
          <p:cNvPicPr preferRelativeResize="0"/>
          <p:nvPr/>
        </p:nvPicPr>
        <p:blipFill>
          <a:blip r:embed="rId4">
            <a:alphaModFix/>
          </a:blip>
          <a:stretch>
            <a:fillRect/>
          </a:stretch>
        </p:blipFill>
        <p:spPr>
          <a:xfrm>
            <a:off x="4042325" y="402874"/>
            <a:ext cx="3096417" cy="2860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45"/>
                                        </p:tgtEl>
                                        <p:attrNameLst>
                                          <p:attrName>style.visibility</p:attrName>
                                        </p:attrNameLst>
                                      </p:cBhvr>
                                      <p:to>
                                        <p:strVal val="visible"/>
                                      </p:to>
                                    </p:set>
                                    <p:animEffect transition="in" filter="fade">
                                      <p:cBhvr>
                                        <p:cTn id="7" dur="1000"/>
                                        <p:tgtEl>
                                          <p:spTgt spid="645"/>
                                        </p:tgtEl>
                                      </p:cBhvr>
                                    </p:animEffect>
                                    <p:anim calcmode="lin" valueType="num">
                                      <p:cBhvr>
                                        <p:cTn id="8" dur="1000" fill="hold"/>
                                        <p:tgtEl>
                                          <p:spTgt spid="645"/>
                                        </p:tgtEl>
                                        <p:attrNameLst>
                                          <p:attrName>ppt_x</p:attrName>
                                        </p:attrNameLst>
                                      </p:cBhvr>
                                      <p:tavLst>
                                        <p:tav tm="0">
                                          <p:val>
                                            <p:strVal val="#ppt_x"/>
                                          </p:val>
                                        </p:tav>
                                        <p:tav tm="100000">
                                          <p:val>
                                            <p:strVal val="#ppt_x"/>
                                          </p:val>
                                        </p:tav>
                                      </p:tavLst>
                                    </p:anim>
                                    <p:anim calcmode="lin" valueType="num">
                                      <p:cBhvr>
                                        <p:cTn id="9" dur="1000" fill="hold"/>
                                        <p:tgtEl>
                                          <p:spTgt spid="64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44"/>
                                        </p:tgtEl>
                                        <p:attrNameLst>
                                          <p:attrName>style.visibility</p:attrName>
                                        </p:attrNameLst>
                                      </p:cBhvr>
                                      <p:to>
                                        <p:strVal val="visible"/>
                                      </p:to>
                                    </p:set>
                                    <p:animEffect transition="in" filter="fade">
                                      <p:cBhvr>
                                        <p:cTn id="14" dur="1000"/>
                                        <p:tgtEl>
                                          <p:spTgt spid="644"/>
                                        </p:tgtEl>
                                      </p:cBhvr>
                                    </p:animEffect>
                                    <p:anim calcmode="lin" valueType="num">
                                      <p:cBhvr>
                                        <p:cTn id="15" dur="1000" fill="hold"/>
                                        <p:tgtEl>
                                          <p:spTgt spid="644"/>
                                        </p:tgtEl>
                                        <p:attrNameLst>
                                          <p:attrName>ppt_x</p:attrName>
                                        </p:attrNameLst>
                                      </p:cBhvr>
                                      <p:tavLst>
                                        <p:tav tm="0">
                                          <p:val>
                                            <p:strVal val="#ppt_x"/>
                                          </p:val>
                                        </p:tav>
                                        <p:tav tm="100000">
                                          <p:val>
                                            <p:strVal val="#ppt_x"/>
                                          </p:val>
                                        </p:tav>
                                      </p:tavLst>
                                    </p:anim>
                                    <p:anim calcmode="lin" valueType="num">
                                      <p:cBhvr>
                                        <p:cTn id="16" dur="1000" fill="hold"/>
                                        <p:tgtEl>
                                          <p:spTgt spid="6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4"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49"/>
        <p:cNvGrpSpPr/>
        <p:nvPr/>
      </p:nvGrpSpPr>
      <p:grpSpPr>
        <a:xfrm>
          <a:off x="0" y="0"/>
          <a:ext cx="0" cy="0"/>
          <a:chOff x="0" y="0"/>
          <a:chExt cx="0" cy="0"/>
        </a:xfrm>
      </p:grpSpPr>
      <p:pic>
        <p:nvPicPr>
          <p:cNvPr id="650" name="Google Shape;650;p96"/>
          <p:cNvPicPr preferRelativeResize="0"/>
          <p:nvPr/>
        </p:nvPicPr>
        <p:blipFill>
          <a:blip r:embed="rId3">
            <a:alphaModFix/>
          </a:blip>
          <a:stretch>
            <a:fillRect/>
          </a:stretch>
        </p:blipFill>
        <p:spPr>
          <a:xfrm>
            <a:off x="3989075" y="323900"/>
            <a:ext cx="3262849" cy="3073774"/>
          </a:xfrm>
          <a:prstGeom prst="rect">
            <a:avLst/>
          </a:prstGeom>
          <a:noFill/>
          <a:ln>
            <a:noFill/>
          </a:ln>
        </p:spPr>
      </p:pic>
      <p:sp>
        <p:nvSpPr>
          <p:cNvPr id="651" name="Google Shape;651;p96"/>
          <p:cNvSpPr/>
          <p:nvPr/>
        </p:nvSpPr>
        <p:spPr>
          <a:xfrm>
            <a:off x="953475"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rgbClr val="37474F"/>
                </a:solidFill>
              </a:rPr>
              <a:t>Il gronde les deux garçons,ils sont désolés</a:t>
            </a:r>
            <a:endParaRPr sz="2900" b="1">
              <a:solidFill>
                <a:srgbClr val="37474F"/>
              </a:solidFill>
            </a:endParaRPr>
          </a:p>
        </p:txBody>
      </p:sp>
      <p:pic>
        <p:nvPicPr>
          <p:cNvPr id="652" name="Google Shape;652;p96"/>
          <p:cNvPicPr preferRelativeResize="0"/>
          <p:nvPr/>
        </p:nvPicPr>
        <p:blipFill>
          <a:blip r:embed="rId4">
            <a:alphaModFix/>
          </a:blip>
          <a:stretch>
            <a:fillRect/>
          </a:stretch>
        </p:blipFill>
        <p:spPr>
          <a:xfrm>
            <a:off x="4109425" y="470025"/>
            <a:ext cx="3008200" cy="28336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52"/>
                                        </p:tgtEl>
                                        <p:attrNameLst>
                                          <p:attrName>style.visibility</p:attrName>
                                        </p:attrNameLst>
                                      </p:cBhvr>
                                      <p:to>
                                        <p:strVal val="visible"/>
                                      </p:to>
                                    </p:set>
                                    <p:animEffect transition="in" filter="fade">
                                      <p:cBhvr>
                                        <p:cTn id="7" dur="1000"/>
                                        <p:tgtEl>
                                          <p:spTgt spid="652"/>
                                        </p:tgtEl>
                                      </p:cBhvr>
                                    </p:animEffect>
                                    <p:anim calcmode="lin" valueType="num">
                                      <p:cBhvr>
                                        <p:cTn id="8" dur="1000" fill="hold"/>
                                        <p:tgtEl>
                                          <p:spTgt spid="652"/>
                                        </p:tgtEl>
                                        <p:attrNameLst>
                                          <p:attrName>ppt_x</p:attrName>
                                        </p:attrNameLst>
                                      </p:cBhvr>
                                      <p:tavLst>
                                        <p:tav tm="0">
                                          <p:val>
                                            <p:strVal val="#ppt_x"/>
                                          </p:val>
                                        </p:tav>
                                        <p:tav tm="100000">
                                          <p:val>
                                            <p:strVal val="#ppt_x"/>
                                          </p:val>
                                        </p:tav>
                                      </p:tavLst>
                                    </p:anim>
                                    <p:anim calcmode="lin" valueType="num">
                                      <p:cBhvr>
                                        <p:cTn id="9" dur="1000" fill="hold"/>
                                        <p:tgtEl>
                                          <p:spTgt spid="65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51"/>
                                        </p:tgtEl>
                                        <p:attrNameLst>
                                          <p:attrName>style.visibility</p:attrName>
                                        </p:attrNameLst>
                                      </p:cBhvr>
                                      <p:to>
                                        <p:strVal val="visible"/>
                                      </p:to>
                                    </p:set>
                                    <p:animEffect transition="in" filter="fade">
                                      <p:cBhvr>
                                        <p:cTn id="14" dur="1000"/>
                                        <p:tgtEl>
                                          <p:spTgt spid="651"/>
                                        </p:tgtEl>
                                      </p:cBhvr>
                                    </p:animEffect>
                                    <p:anim calcmode="lin" valueType="num">
                                      <p:cBhvr>
                                        <p:cTn id="15" dur="1000" fill="hold"/>
                                        <p:tgtEl>
                                          <p:spTgt spid="651"/>
                                        </p:tgtEl>
                                        <p:attrNameLst>
                                          <p:attrName>ppt_x</p:attrName>
                                        </p:attrNameLst>
                                      </p:cBhvr>
                                      <p:tavLst>
                                        <p:tav tm="0">
                                          <p:val>
                                            <p:strVal val="#ppt_x"/>
                                          </p:val>
                                        </p:tav>
                                        <p:tav tm="100000">
                                          <p:val>
                                            <p:strVal val="#ppt_x"/>
                                          </p:val>
                                        </p:tav>
                                      </p:tavLst>
                                    </p:anim>
                                    <p:anim calcmode="lin" valueType="num">
                                      <p:cBhvr>
                                        <p:cTn id="16" dur="1000" fill="hold"/>
                                        <p:tgtEl>
                                          <p:spTgt spid="6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1"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56"/>
        <p:cNvGrpSpPr/>
        <p:nvPr/>
      </p:nvGrpSpPr>
      <p:grpSpPr>
        <a:xfrm>
          <a:off x="0" y="0"/>
          <a:ext cx="0" cy="0"/>
          <a:chOff x="0" y="0"/>
          <a:chExt cx="0" cy="0"/>
        </a:xfrm>
      </p:grpSpPr>
      <p:pic>
        <p:nvPicPr>
          <p:cNvPr id="657" name="Google Shape;657;p97"/>
          <p:cNvPicPr preferRelativeResize="0"/>
          <p:nvPr/>
        </p:nvPicPr>
        <p:blipFill>
          <a:blip r:embed="rId3">
            <a:alphaModFix/>
          </a:blip>
          <a:stretch>
            <a:fillRect/>
          </a:stretch>
        </p:blipFill>
        <p:spPr>
          <a:xfrm>
            <a:off x="3989075" y="323900"/>
            <a:ext cx="3262849" cy="3073774"/>
          </a:xfrm>
          <a:prstGeom prst="rect">
            <a:avLst/>
          </a:prstGeom>
          <a:noFill/>
          <a:ln>
            <a:noFill/>
          </a:ln>
        </p:spPr>
      </p:pic>
      <p:sp>
        <p:nvSpPr>
          <p:cNvPr id="658" name="Google Shape;658;p97"/>
          <p:cNvSpPr/>
          <p:nvPr/>
        </p:nvSpPr>
        <p:spPr>
          <a:xfrm>
            <a:off x="953475"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chemeClr val="dk2"/>
                </a:solidFill>
              </a:rPr>
              <a:t>Il demande le pardon de Rex,ils recommencent à jouer et tout le monde est content</a:t>
            </a:r>
            <a:endParaRPr sz="2900" b="1">
              <a:solidFill>
                <a:schemeClr val="dk2"/>
              </a:solidFill>
            </a:endParaRPr>
          </a:p>
        </p:txBody>
      </p:sp>
      <p:pic>
        <p:nvPicPr>
          <p:cNvPr id="659" name="Google Shape;659;p97"/>
          <p:cNvPicPr preferRelativeResize="0"/>
          <p:nvPr/>
        </p:nvPicPr>
        <p:blipFill>
          <a:blip r:embed="rId4">
            <a:alphaModFix/>
          </a:blip>
          <a:stretch>
            <a:fillRect/>
          </a:stretch>
        </p:blipFill>
        <p:spPr>
          <a:xfrm>
            <a:off x="3989075" y="429750"/>
            <a:ext cx="3168850" cy="28873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59"/>
                                        </p:tgtEl>
                                        <p:attrNameLst>
                                          <p:attrName>style.visibility</p:attrName>
                                        </p:attrNameLst>
                                      </p:cBhvr>
                                      <p:to>
                                        <p:strVal val="visible"/>
                                      </p:to>
                                    </p:set>
                                    <p:animEffect transition="in" filter="fade">
                                      <p:cBhvr>
                                        <p:cTn id="7" dur="1000"/>
                                        <p:tgtEl>
                                          <p:spTgt spid="659"/>
                                        </p:tgtEl>
                                      </p:cBhvr>
                                    </p:animEffect>
                                    <p:anim calcmode="lin" valueType="num">
                                      <p:cBhvr>
                                        <p:cTn id="8" dur="1000" fill="hold"/>
                                        <p:tgtEl>
                                          <p:spTgt spid="659"/>
                                        </p:tgtEl>
                                        <p:attrNameLst>
                                          <p:attrName>ppt_x</p:attrName>
                                        </p:attrNameLst>
                                      </p:cBhvr>
                                      <p:tavLst>
                                        <p:tav tm="0">
                                          <p:val>
                                            <p:strVal val="#ppt_x"/>
                                          </p:val>
                                        </p:tav>
                                        <p:tav tm="100000">
                                          <p:val>
                                            <p:strVal val="#ppt_x"/>
                                          </p:val>
                                        </p:tav>
                                      </p:tavLst>
                                    </p:anim>
                                    <p:anim calcmode="lin" valueType="num">
                                      <p:cBhvr>
                                        <p:cTn id="9" dur="1000" fill="hold"/>
                                        <p:tgtEl>
                                          <p:spTgt spid="65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58"/>
                                        </p:tgtEl>
                                        <p:attrNameLst>
                                          <p:attrName>style.visibility</p:attrName>
                                        </p:attrNameLst>
                                      </p:cBhvr>
                                      <p:to>
                                        <p:strVal val="visible"/>
                                      </p:to>
                                    </p:set>
                                    <p:animEffect transition="in" filter="fade">
                                      <p:cBhvr>
                                        <p:cTn id="14" dur="1000"/>
                                        <p:tgtEl>
                                          <p:spTgt spid="658"/>
                                        </p:tgtEl>
                                      </p:cBhvr>
                                    </p:animEffect>
                                    <p:anim calcmode="lin" valueType="num">
                                      <p:cBhvr>
                                        <p:cTn id="15" dur="1000" fill="hold"/>
                                        <p:tgtEl>
                                          <p:spTgt spid="658"/>
                                        </p:tgtEl>
                                        <p:attrNameLst>
                                          <p:attrName>ppt_x</p:attrName>
                                        </p:attrNameLst>
                                      </p:cBhvr>
                                      <p:tavLst>
                                        <p:tav tm="0">
                                          <p:val>
                                            <p:strVal val="#ppt_x"/>
                                          </p:val>
                                        </p:tav>
                                        <p:tav tm="100000">
                                          <p:val>
                                            <p:strVal val="#ppt_x"/>
                                          </p:val>
                                        </p:tav>
                                      </p:tavLst>
                                    </p:anim>
                                    <p:anim calcmode="lin" valueType="num">
                                      <p:cBhvr>
                                        <p:cTn id="16" dur="1000" fill="hold"/>
                                        <p:tgtEl>
                                          <p:spTgt spid="6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706A4-41CE-46FB-9E94-440F057CAE94}"/>
              </a:ext>
            </a:extLst>
          </p:cNvPr>
          <p:cNvSpPr>
            <a:spLocks noGrp="1"/>
          </p:cNvSpPr>
          <p:nvPr>
            <p:ph type="title"/>
          </p:nvPr>
        </p:nvSpPr>
        <p:spPr/>
        <p:txBody>
          <a:bodyPr>
            <a:normAutofit/>
          </a:bodyPr>
          <a:lstStyle/>
          <a:p>
            <a:pPr algn="ctr"/>
            <a:r>
              <a:rPr lang="en-GB" sz="9600" dirty="0">
                <a:solidFill>
                  <a:schemeClr val="bg2"/>
                </a:solidFill>
              </a:rPr>
              <a:t>12</a:t>
            </a:r>
            <a:endParaRPr lang="en-US" sz="9600" dirty="0">
              <a:solidFill>
                <a:schemeClr val="bg2"/>
              </a:solidFill>
            </a:endParaRPr>
          </a:p>
        </p:txBody>
      </p:sp>
    </p:spTree>
    <p:extLst>
      <p:ext uri="{BB962C8B-B14F-4D97-AF65-F5344CB8AC3E}">
        <p14:creationId xmlns:p14="http://schemas.microsoft.com/office/powerpoint/2010/main" val="428275374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63"/>
        <p:cNvGrpSpPr/>
        <p:nvPr/>
      </p:nvGrpSpPr>
      <p:grpSpPr>
        <a:xfrm>
          <a:off x="0" y="0"/>
          <a:ext cx="0" cy="0"/>
          <a:chOff x="0" y="0"/>
          <a:chExt cx="0" cy="0"/>
        </a:xfrm>
      </p:grpSpPr>
      <p:pic>
        <p:nvPicPr>
          <p:cNvPr id="664" name="Google Shape;664;p98"/>
          <p:cNvPicPr preferRelativeResize="0"/>
          <p:nvPr/>
        </p:nvPicPr>
        <p:blipFill>
          <a:blip r:embed="rId3">
            <a:alphaModFix/>
          </a:blip>
          <a:stretch>
            <a:fillRect/>
          </a:stretch>
        </p:blipFill>
        <p:spPr>
          <a:xfrm>
            <a:off x="3989075" y="323900"/>
            <a:ext cx="3262849" cy="3073774"/>
          </a:xfrm>
          <a:prstGeom prst="rect">
            <a:avLst/>
          </a:prstGeom>
          <a:noFill/>
          <a:ln>
            <a:noFill/>
          </a:ln>
        </p:spPr>
      </p:pic>
      <p:sp>
        <p:nvSpPr>
          <p:cNvPr id="665" name="Google Shape;665;p98"/>
          <p:cNvSpPr/>
          <p:nvPr/>
        </p:nvSpPr>
        <p:spPr>
          <a:xfrm>
            <a:off x="953475"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chemeClr val="dk2"/>
                </a:solidFill>
              </a:rPr>
              <a:t>Un jour ,la dent de Marie est arrachée</a:t>
            </a:r>
            <a:endParaRPr sz="2900" b="1">
              <a:solidFill>
                <a:schemeClr val="dk2"/>
              </a:solidFill>
            </a:endParaRPr>
          </a:p>
        </p:txBody>
      </p:sp>
      <p:pic>
        <p:nvPicPr>
          <p:cNvPr id="666" name="Google Shape;666;p98"/>
          <p:cNvPicPr preferRelativeResize="0"/>
          <p:nvPr/>
        </p:nvPicPr>
        <p:blipFill>
          <a:blip r:embed="rId4">
            <a:alphaModFix/>
          </a:blip>
          <a:stretch>
            <a:fillRect/>
          </a:stretch>
        </p:blipFill>
        <p:spPr>
          <a:xfrm>
            <a:off x="3989075" y="429750"/>
            <a:ext cx="3128550" cy="28873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66"/>
                                        </p:tgtEl>
                                        <p:attrNameLst>
                                          <p:attrName>style.visibility</p:attrName>
                                        </p:attrNameLst>
                                      </p:cBhvr>
                                      <p:to>
                                        <p:strVal val="visible"/>
                                      </p:to>
                                    </p:set>
                                    <p:animEffect transition="in" filter="fade">
                                      <p:cBhvr>
                                        <p:cTn id="7" dur="1000"/>
                                        <p:tgtEl>
                                          <p:spTgt spid="666"/>
                                        </p:tgtEl>
                                      </p:cBhvr>
                                    </p:animEffect>
                                    <p:anim calcmode="lin" valueType="num">
                                      <p:cBhvr>
                                        <p:cTn id="8" dur="1000" fill="hold"/>
                                        <p:tgtEl>
                                          <p:spTgt spid="666"/>
                                        </p:tgtEl>
                                        <p:attrNameLst>
                                          <p:attrName>ppt_x</p:attrName>
                                        </p:attrNameLst>
                                      </p:cBhvr>
                                      <p:tavLst>
                                        <p:tav tm="0">
                                          <p:val>
                                            <p:strVal val="#ppt_x"/>
                                          </p:val>
                                        </p:tav>
                                        <p:tav tm="100000">
                                          <p:val>
                                            <p:strVal val="#ppt_x"/>
                                          </p:val>
                                        </p:tav>
                                      </p:tavLst>
                                    </p:anim>
                                    <p:anim calcmode="lin" valueType="num">
                                      <p:cBhvr>
                                        <p:cTn id="9" dur="1000" fill="hold"/>
                                        <p:tgtEl>
                                          <p:spTgt spid="66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65"/>
                                        </p:tgtEl>
                                        <p:attrNameLst>
                                          <p:attrName>style.visibility</p:attrName>
                                        </p:attrNameLst>
                                      </p:cBhvr>
                                      <p:to>
                                        <p:strVal val="visible"/>
                                      </p:to>
                                    </p:set>
                                    <p:animEffect transition="in" filter="fade">
                                      <p:cBhvr>
                                        <p:cTn id="14" dur="1000"/>
                                        <p:tgtEl>
                                          <p:spTgt spid="665"/>
                                        </p:tgtEl>
                                      </p:cBhvr>
                                    </p:animEffect>
                                    <p:anim calcmode="lin" valueType="num">
                                      <p:cBhvr>
                                        <p:cTn id="15" dur="1000" fill="hold"/>
                                        <p:tgtEl>
                                          <p:spTgt spid="665"/>
                                        </p:tgtEl>
                                        <p:attrNameLst>
                                          <p:attrName>ppt_x</p:attrName>
                                        </p:attrNameLst>
                                      </p:cBhvr>
                                      <p:tavLst>
                                        <p:tav tm="0">
                                          <p:val>
                                            <p:strVal val="#ppt_x"/>
                                          </p:val>
                                        </p:tav>
                                        <p:tav tm="100000">
                                          <p:val>
                                            <p:strVal val="#ppt_x"/>
                                          </p:val>
                                        </p:tav>
                                      </p:tavLst>
                                    </p:anim>
                                    <p:anim calcmode="lin" valueType="num">
                                      <p:cBhvr>
                                        <p:cTn id="16" dur="1000" fill="hold"/>
                                        <p:tgtEl>
                                          <p:spTgt spid="6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70"/>
        <p:cNvGrpSpPr/>
        <p:nvPr/>
      </p:nvGrpSpPr>
      <p:grpSpPr>
        <a:xfrm>
          <a:off x="0" y="0"/>
          <a:ext cx="0" cy="0"/>
          <a:chOff x="0" y="0"/>
          <a:chExt cx="0" cy="0"/>
        </a:xfrm>
      </p:grpSpPr>
      <p:pic>
        <p:nvPicPr>
          <p:cNvPr id="671" name="Google Shape;671;p99"/>
          <p:cNvPicPr preferRelativeResize="0"/>
          <p:nvPr/>
        </p:nvPicPr>
        <p:blipFill>
          <a:blip r:embed="rId3">
            <a:alphaModFix/>
          </a:blip>
          <a:stretch>
            <a:fillRect/>
          </a:stretch>
        </p:blipFill>
        <p:spPr>
          <a:xfrm>
            <a:off x="3989075" y="323900"/>
            <a:ext cx="3262849" cy="3073774"/>
          </a:xfrm>
          <a:prstGeom prst="rect">
            <a:avLst/>
          </a:prstGeom>
          <a:noFill/>
          <a:ln>
            <a:noFill/>
          </a:ln>
        </p:spPr>
      </p:pic>
      <p:sp>
        <p:nvSpPr>
          <p:cNvPr id="672" name="Google Shape;672;p99"/>
          <p:cNvSpPr/>
          <p:nvPr/>
        </p:nvSpPr>
        <p:spPr>
          <a:xfrm>
            <a:off x="953475"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chemeClr val="dk2"/>
                </a:solidFill>
              </a:rPr>
              <a:t>Elle met sa dent sous l’oreiller parce que la nuit la fée vient pour la prendre.</a:t>
            </a:r>
            <a:endParaRPr sz="2900" b="1">
              <a:solidFill>
                <a:schemeClr val="dk2"/>
              </a:solidFill>
            </a:endParaRPr>
          </a:p>
        </p:txBody>
      </p:sp>
      <p:pic>
        <p:nvPicPr>
          <p:cNvPr id="673" name="Google Shape;673;p99"/>
          <p:cNvPicPr preferRelativeResize="0"/>
          <p:nvPr/>
        </p:nvPicPr>
        <p:blipFill>
          <a:blip r:embed="rId4">
            <a:alphaModFix/>
          </a:blip>
          <a:stretch>
            <a:fillRect/>
          </a:stretch>
        </p:blipFill>
        <p:spPr>
          <a:xfrm>
            <a:off x="4109425" y="443175"/>
            <a:ext cx="3008200" cy="2900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73"/>
                                        </p:tgtEl>
                                        <p:attrNameLst>
                                          <p:attrName>style.visibility</p:attrName>
                                        </p:attrNameLst>
                                      </p:cBhvr>
                                      <p:to>
                                        <p:strVal val="visible"/>
                                      </p:to>
                                    </p:set>
                                    <p:animEffect transition="in" filter="fade">
                                      <p:cBhvr>
                                        <p:cTn id="7" dur="1000"/>
                                        <p:tgtEl>
                                          <p:spTgt spid="673"/>
                                        </p:tgtEl>
                                      </p:cBhvr>
                                    </p:animEffect>
                                    <p:anim calcmode="lin" valueType="num">
                                      <p:cBhvr>
                                        <p:cTn id="8" dur="1000" fill="hold"/>
                                        <p:tgtEl>
                                          <p:spTgt spid="673"/>
                                        </p:tgtEl>
                                        <p:attrNameLst>
                                          <p:attrName>ppt_x</p:attrName>
                                        </p:attrNameLst>
                                      </p:cBhvr>
                                      <p:tavLst>
                                        <p:tav tm="0">
                                          <p:val>
                                            <p:strVal val="#ppt_x"/>
                                          </p:val>
                                        </p:tav>
                                        <p:tav tm="100000">
                                          <p:val>
                                            <p:strVal val="#ppt_x"/>
                                          </p:val>
                                        </p:tav>
                                      </p:tavLst>
                                    </p:anim>
                                    <p:anim calcmode="lin" valueType="num">
                                      <p:cBhvr>
                                        <p:cTn id="9" dur="1000" fill="hold"/>
                                        <p:tgtEl>
                                          <p:spTgt spid="67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72"/>
                                        </p:tgtEl>
                                        <p:attrNameLst>
                                          <p:attrName>style.visibility</p:attrName>
                                        </p:attrNameLst>
                                      </p:cBhvr>
                                      <p:to>
                                        <p:strVal val="visible"/>
                                      </p:to>
                                    </p:set>
                                    <p:animEffect transition="in" filter="fade">
                                      <p:cBhvr>
                                        <p:cTn id="14" dur="1000"/>
                                        <p:tgtEl>
                                          <p:spTgt spid="672"/>
                                        </p:tgtEl>
                                      </p:cBhvr>
                                    </p:animEffect>
                                    <p:anim calcmode="lin" valueType="num">
                                      <p:cBhvr>
                                        <p:cTn id="15" dur="1000" fill="hold"/>
                                        <p:tgtEl>
                                          <p:spTgt spid="672"/>
                                        </p:tgtEl>
                                        <p:attrNameLst>
                                          <p:attrName>ppt_x</p:attrName>
                                        </p:attrNameLst>
                                      </p:cBhvr>
                                      <p:tavLst>
                                        <p:tav tm="0">
                                          <p:val>
                                            <p:strVal val="#ppt_x"/>
                                          </p:val>
                                        </p:tav>
                                        <p:tav tm="100000">
                                          <p:val>
                                            <p:strVal val="#ppt_x"/>
                                          </p:val>
                                        </p:tav>
                                      </p:tavLst>
                                    </p:anim>
                                    <p:anim calcmode="lin" valueType="num">
                                      <p:cBhvr>
                                        <p:cTn id="16" dur="1000" fill="hold"/>
                                        <p:tgtEl>
                                          <p:spTgt spid="6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2"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77"/>
        <p:cNvGrpSpPr/>
        <p:nvPr/>
      </p:nvGrpSpPr>
      <p:grpSpPr>
        <a:xfrm>
          <a:off x="0" y="0"/>
          <a:ext cx="0" cy="0"/>
          <a:chOff x="0" y="0"/>
          <a:chExt cx="0" cy="0"/>
        </a:xfrm>
      </p:grpSpPr>
      <p:pic>
        <p:nvPicPr>
          <p:cNvPr id="678" name="Google Shape;678;p100"/>
          <p:cNvPicPr preferRelativeResize="0"/>
          <p:nvPr/>
        </p:nvPicPr>
        <p:blipFill>
          <a:blip r:embed="rId3">
            <a:alphaModFix/>
          </a:blip>
          <a:stretch>
            <a:fillRect/>
          </a:stretch>
        </p:blipFill>
        <p:spPr>
          <a:xfrm>
            <a:off x="3989075" y="323900"/>
            <a:ext cx="3262849" cy="3073774"/>
          </a:xfrm>
          <a:prstGeom prst="rect">
            <a:avLst/>
          </a:prstGeom>
          <a:noFill/>
          <a:ln>
            <a:noFill/>
          </a:ln>
        </p:spPr>
      </p:pic>
      <p:sp>
        <p:nvSpPr>
          <p:cNvPr id="679" name="Google Shape;679;p100"/>
          <p:cNvSpPr/>
          <p:nvPr/>
        </p:nvSpPr>
        <p:spPr>
          <a:xfrm>
            <a:off x="953475"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chemeClr val="dk2"/>
                </a:solidFill>
              </a:rPr>
              <a:t>Le soir,une souris vient et prend la dent de Marie.</a:t>
            </a:r>
            <a:endParaRPr sz="2900" b="1">
              <a:solidFill>
                <a:schemeClr val="dk2"/>
              </a:solidFill>
            </a:endParaRPr>
          </a:p>
        </p:txBody>
      </p:sp>
      <p:pic>
        <p:nvPicPr>
          <p:cNvPr id="680" name="Google Shape;680;p100"/>
          <p:cNvPicPr preferRelativeResize="0"/>
          <p:nvPr/>
        </p:nvPicPr>
        <p:blipFill>
          <a:blip r:embed="rId4">
            <a:alphaModFix/>
          </a:blip>
          <a:stretch>
            <a:fillRect/>
          </a:stretch>
        </p:blipFill>
        <p:spPr>
          <a:xfrm>
            <a:off x="4109425" y="421000"/>
            <a:ext cx="3061925" cy="28826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80"/>
                                        </p:tgtEl>
                                        <p:attrNameLst>
                                          <p:attrName>style.visibility</p:attrName>
                                        </p:attrNameLst>
                                      </p:cBhvr>
                                      <p:to>
                                        <p:strVal val="visible"/>
                                      </p:to>
                                    </p:set>
                                    <p:animEffect transition="in" filter="fade">
                                      <p:cBhvr>
                                        <p:cTn id="7" dur="1000"/>
                                        <p:tgtEl>
                                          <p:spTgt spid="680"/>
                                        </p:tgtEl>
                                      </p:cBhvr>
                                    </p:animEffect>
                                    <p:anim calcmode="lin" valueType="num">
                                      <p:cBhvr>
                                        <p:cTn id="8" dur="1000" fill="hold"/>
                                        <p:tgtEl>
                                          <p:spTgt spid="680"/>
                                        </p:tgtEl>
                                        <p:attrNameLst>
                                          <p:attrName>ppt_x</p:attrName>
                                        </p:attrNameLst>
                                      </p:cBhvr>
                                      <p:tavLst>
                                        <p:tav tm="0">
                                          <p:val>
                                            <p:strVal val="#ppt_x"/>
                                          </p:val>
                                        </p:tav>
                                        <p:tav tm="100000">
                                          <p:val>
                                            <p:strVal val="#ppt_x"/>
                                          </p:val>
                                        </p:tav>
                                      </p:tavLst>
                                    </p:anim>
                                    <p:anim calcmode="lin" valueType="num">
                                      <p:cBhvr>
                                        <p:cTn id="9" dur="1000" fill="hold"/>
                                        <p:tgtEl>
                                          <p:spTgt spid="68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79"/>
                                        </p:tgtEl>
                                        <p:attrNameLst>
                                          <p:attrName>style.visibility</p:attrName>
                                        </p:attrNameLst>
                                      </p:cBhvr>
                                      <p:to>
                                        <p:strVal val="visible"/>
                                      </p:to>
                                    </p:set>
                                    <p:animEffect transition="in" filter="fade">
                                      <p:cBhvr>
                                        <p:cTn id="14" dur="1000"/>
                                        <p:tgtEl>
                                          <p:spTgt spid="679"/>
                                        </p:tgtEl>
                                      </p:cBhvr>
                                    </p:animEffect>
                                    <p:anim calcmode="lin" valueType="num">
                                      <p:cBhvr>
                                        <p:cTn id="15" dur="1000" fill="hold"/>
                                        <p:tgtEl>
                                          <p:spTgt spid="679"/>
                                        </p:tgtEl>
                                        <p:attrNameLst>
                                          <p:attrName>ppt_x</p:attrName>
                                        </p:attrNameLst>
                                      </p:cBhvr>
                                      <p:tavLst>
                                        <p:tav tm="0">
                                          <p:val>
                                            <p:strVal val="#ppt_x"/>
                                          </p:val>
                                        </p:tav>
                                        <p:tav tm="100000">
                                          <p:val>
                                            <p:strVal val="#ppt_x"/>
                                          </p:val>
                                        </p:tav>
                                      </p:tavLst>
                                    </p:anim>
                                    <p:anim calcmode="lin" valueType="num">
                                      <p:cBhvr>
                                        <p:cTn id="16" dur="1000" fill="hold"/>
                                        <p:tgtEl>
                                          <p:spTgt spid="6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9" grpId="0" animBg="1"/>
    </p:bldLst>
  </p:timing>
</p:sld>
</file>

<file path=ppt/theme/theme1.xml><?xml version="1.0" encoding="utf-8"?>
<a:theme xmlns:a="http://schemas.openxmlformats.org/drawingml/2006/main"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1AFD1"/>
      </a:accent4>
      <a:accent5>
        <a:srgbClr val="0F9D58"/>
      </a:accent5>
      <a:accent6>
        <a:srgbClr val="9C27B0"/>
      </a:accent6>
      <a:hlink>
        <a:srgbClr val="0F9D58"/>
      </a:hlink>
      <a:folHlink>
        <a:srgbClr val="0F9D5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TotalTime>
  <Words>2066</Words>
  <Application>Microsoft Office PowerPoint</Application>
  <PresentationFormat>On-screen Show (16:9)</PresentationFormat>
  <Paragraphs>222</Paragraphs>
  <Slides>141</Slides>
  <Notes>129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141</vt:i4>
      </vt:variant>
    </vt:vector>
  </HeadingPairs>
  <TitlesOfParts>
    <vt:vector size="150" baseType="lpstr">
      <vt:lpstr>Raleway</vt:lpstr>
      <vt:lpstr>Comic Sans MS</vt:lpstr>
      <vt:lpstr>Arial</vt:lpstr>
      <vt:lpstr>Playfair Display</vt:lpstr>
      <vt:lpstr>Lato</vt:lpstr>
      <vt:lpstr>Oswald</vt:lpstr>
      <vt:lpstr>Times New Roman</vt:lpstr>
      <vt:lpstr>Montserrat</vt:lpstr>
      <vt:lpstr>Pop</vt:lpstr>
      <vt:lpstr>                Épreuve orale</vt:lpstr>
      <vt:lpstr>Activité n°1.Entretien dirigé . </vt:lpstr>
      <vt:lpstr>Présente-toi</vt:lpstr>
      <vt:lpstr>PowerPoint Presentation</vt:lpstr>
      <vt:lpstr>Épèle ton prénom , comment ça s’écrit ?  </vt:lpstr>
      <vt:lpstr>Est-ce que tu aimes les animaux ? pourquoi ? </vt:lpstr>
      <vt:lpstr>PowerPoint Presentation</vt:lpstr>
      <vt:lpstr>PowerPoint Presentation</vt:lpstr>
      <vt:lpstr>PowerPoint Presentation</vt:lpstr>
      <vt:lpstr>Décris ta maison</vt:lpstr>
      <vt:lpstr>PowerPoint Presentation</vt:lpstr>
      <vt:lpstr>Qu’est-ce que tu fais pendant les vacances/le weekend?</vt:lpstr>
      <vt:lpstr>PowerPoint Presentation</vt:lpstr>
      <vt:lpstr>1</vt:lpstr>
      <vt:lpstr>PowerPoint Presentation</vt:lpstr>
      <vt:lpstr>PowerPoint Presentation</vt:lpstr>
      <vt:lpstr>PowerPoint Presentation</vt:lpstr>
      <vt:lpstr>PowerPoint Presentation</vt:lpstr>
      <vt:lpstr>PowerPoint Presentation</vt:lpstr>
      <vt:lpstr>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vt:lpstr>
      <vt:lpstr>PowerPoint Presentation</vt:lpstr>
      <vt:lpstr>PowerPoint Presentation</vt:lpstr>
      <vt:lpstr>PowerPoint Presentation</vt:lpstr>
      <vt:lpstr>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8</vt:lpstr>
      <vt:lpstr>PowerPoint Presentation</vt:lpstr>
      <vt:lpstr>PowerPoint Presentation</vt:lpstr>
      <vt:lpstr>PowerPoint Presentation</vt:lpstr>
      <vt:lpstr>PowerPoint Presentation</vt:lpstr>
      <vt:lpstr>PowerPoint Presentation</vt:lpstr>
      <vt:lpstr>9</vt:lpstr>
      <vt:lpstr>PowerPoint Presentation</vt:lpstr>
      <vt:lpstr>PowerPoint Presentation</vt:lpstr>
      <vt:lpstr>PowerPoint Presentation</vt:lpstr>
      <vt:lpstr>PowerPoint Presentation</vt:lpstr>
      <vt:lpstr>PowerPoint Presentation</vt:lpstr>
      <vt:lpstr>PowerPoint Presentation</vt:lpstr>
      <vt:lpstr>10</vt:lpstr>
      <vt:lpstr>PowerPoint Presentation</vt:lpstr>
      <vt:lpstr>PowerPoint Presentation</vt:lpstr>
      <vt:lpstr>PowerPoint Presentation</vt:lpstr>
      <vt:lpstr>PowerPoint Presentation</vt:lpstr>
      <vt:lpstr>PowerPoint Presentation</vt:lpstr>
      <vt:lpstr>11</vt:lpstr>
      <vt:lpstr>PowerPoint Presentation</vt:lpstr>
      <vt:lpstr>PowerPoint Presentation</vt:lpstr>
      <vt:lpstr>PowerPoint Presentation</vt:lpstr>
      <vt:lpstr>PowerPoint Presentation</vt:lpstr>
      <vt:lpstr>PowerPoint Presentation</vt:lpstr>
      <vt:lpstr>PowerPoint Presentation</vt:lpstr>
      <vt:lpstr>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  </vt:lpstr>
      <vt:lpstr>PowerPoint Presentation</vt:lpstr>
      <vt:lpstr>  </vt:lpstr>
      <vt:lpstr>PowerPoint Presentation</vt:lpstr>
      <vt:lpstr>  </vt:lpstr>
      <vt:lpstr>  </vt:lpstr>
      <vt:lpstr>PowerPoint Presentation</vt:lpstr>
      <vt:lpstr>  </vt:lpstr>
      <vt:lpstr>  </vt:lpstr>
      <vt:lpstr>PowerPoint Presentation</vt:lpstr>
      <vt:lpstr>  </vt:lpstr>
      <vt:lpstr>  </vt:lpstr>
      <vt:lpstr>  </vt:lpstr>
      <vt:lpstr>PowerPoint Presentation</vt:lpstr>
      <vt:lpstr>  </vt:lpstr>
      <vt:lpstr>PowerPoint Presentation</vt:lpstr>
      <vt:lpstr>  </vt:lpstr>
      <vt:lpstr>  </vt:lpstr>
      <vt:lpstr>PowerPoint Presentation</vt:lpstr>
      <vt:lpstr>PowerPoint Presentation</vt:lpstr>
      <vt:lpstr>  </vt:lpstr>
      <vt:lpstr>PowerPoint Presentation</vt:lpstr>
      <vt:lpstr>  </vt:lpstr>
      <vt:lpstr>PowerPoint Presentation</vt:lpstr>
      <vt:lpstr>  </vt:lpstr>
      <vt:lpstr>PowerPoint Presentation</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Épreuve orale</dc:title>
  <cp:lastModifiedBy>m.Bahou</cp:lastModifiedBy>
  <cp:revision>39</cp:revision>
  <dcterms:modified xsi:type="dcterms:W3CDTF">2023-01-31T07:37:01Z</dcterms:modified>
</cp:coreProperties>
</file>