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2" r:id="rId5"/>
    <p:sldId id="263" r:id="rId6"/>
    <p:sldId id="259" r:id="rId7"/>
    <p:sldId id="260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61C5-DF24-4E41-ABE4-2D9D5FAC528B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925D-E819-4A00-B0B9-F3EF55D012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61C5-DF24-4E41-ABE4-2D9D5FAC528B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925D-E819-4A00-B0B9-F3EF55D012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61C5-DF24-4E41-ABE4-2D9D5FAC528B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925D-E819-4A00-B0B9-F3EF55D012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61C5-DF24-4E41-ABE4-2D9D5FAC528B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925D-E819-4A00-B0B9-F3EF55D012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61C5-DF24-4E41-ABE4-2D9D5FAC528B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925D-E819-4A00-B0B9-F3EF55D012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61C5-DF24-4E41-ABE4-2D9D5FAC528B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925D-E819-4A00-B0B9-F3EF55D012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61C5-DF24-4E41-ABE4-2D9D5FAC528B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925D-E819-4A00-B0B9-F3EF55D012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61C5-DF24-4E41-ABE4-2D9D5FAC528B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925D-E819-4A00-B0B9-F3EF55D012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61C5-DF24-4E41-ABE4-2D9D5FAC528B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925D-E819-4A00-B0B9-F3EF55D012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61C5-DF24-4E41-ABE4-2D9D5FAC528B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925D-E819-4A00-B0B9-F3EF55D012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61C5-DF24-4E41-ABE4-2D9D5FAC528B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925D-E819-4A00-B0B9-F3EF55D012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A61C5-DF24-4E41-ABE4-2D9D5FAC528B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8925D-E819-4A00-B0B9-F3EF55D0127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7772400" cy="1390650"/>
          </a:xfrm>
        </p:spPr>
        <p:txBody>
          <a:bodyPr/>
          <a:lstStyle/>
          <a:p>
            <a:r>
              <a:rPr lang="en-US" dirty="0"/>
              <a:t>Reflexive Pronouns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858000" cy="5003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5978">
                <a:tc>
                  <a:txBody>
                    <a:bodyPr/>
                    <a:lstStyle/>
                    <a:p>
                      <a:r>
                        <a:rPr lang="en-US" dirty="0"/>
                        <a:t>Subject pronouns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Object pronouns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978"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Myself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978">
                <a:tc>
                  <a:txBody>
                    <a:bodyPr/>
                    <a:lstStyle/>
                    <a:p>
                      <a:r>
                        <a:rPr lang="en-US" dirty="0"/>
                        <a:t>You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Yourself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978">
                <a:tc>
                  <a:txBody>
                    <a:bodyPr/>
                    <a:lstStyle/>
                    <a:p>
                      <a:r>
                        <a:rPr lang="en-US" dirty="0"/>
                        <a:t>He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Himself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978">
                <a:tc>
                  <a:txBody>
                    <a:bodyPr/>
                    <a:lstStyle/>
                    <a:p>
                      <a:r>
                        <a:rPr lang="en-US" dirty="0"/>
                        <a:t>She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Herself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978">
                <a:tc>
                  <a:txBody>
                    <a:bodyPr/>
                    <a:lstStyle/>
                    <a:p>
                      <a:r>
                        <a:rPr lang="en-US" dirty="0"/>
                        <a:t>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Itself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5978">
                <a:tc>
                  <a:txBody>
                    <a:bodyPr/>
                    <a:lstStyle/>
                    <a:p>
                      <a:r>
                        <a:rPr lang="en-US" dirty="0"/>
                        <a:t>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Ourselves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5978">
                <a:tc>
                  <a:txBody>
                    <a:bodyPr/>
                    <a:lstStyle/>
                    <a:p>
                      <a:r>
                        <a:rPr lang="en-US" dirty="0"/>
                        <a:t>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Yourselves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5978">
                <a:tc>
                  <a:txBody>
                    <a:bodyPr/>
                    <a:lstStyle/>
                    <a:p>
                      <a:r>
                        <a:rPr lang="en-US" dirty="0"/>
                        <a:t>They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themselves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56124" y="609600"/>
            <a:ext cx="3263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Reflexive Pronouns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381000"/>
            <a:ext cx="77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https://video.search.yahoo.com/search/video;_ylt=AwrE19f.NRhgX48AbblXNyoA;_ylu=Y29sbwNiZjEEcG9zAzEEdnRpZANDMDE2MF8xBHNlYwNwaXZz?p=reflexive+pronouns&amp;fr2=piv-web&amp;fr=mcafee#id=28&amp;vid=955c5362cd57faab8c24753011982526&amp;action=view</a:t>
            </a:r>
          </a:p>
        </p:txBody>
      </p:sp>
      <p:sp>
        <p:nvSpPr>
          <p:cNvPr id="2" name="Rectangle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https://create.kahoot.it/details/32abadbc-9988-4942-9c0e-559dd8a453e8</a:t>
            </a:r>
          </a:p>
        </p:txBody>
      </p:sp>
      <p:sp>
        <p:nvSpPr>
          <p:cNvPr id="3" name="Rectangle 2"/>
          <p:cNvSpPr/>
          <p:nvPr/>
        </p:nvSpPr>
        <p:spPr>
          <a:xfrm>
            <a:off x="1981200" y="4343400"/>
            <a:ext cx="6781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https://www.liveworksheets.com/worksheets/en/English_as_a_Second_Language_(ESL)/Reflexive_Pronouns/Reflexive_pronouns_*_practice_ay513lm</a:t>
            </a:r>
          </a:p>
        </p:txBody>
      </p:sp>
    </p:spTree>
    <p:extLst>
      <p:ext uri="{BB962C8B-B14F-4D97-AF65-F5344CB8AC3E}">
        <p14:creationId xmlns:p14="http://schemas.microsoft.com/office/powerpoint/2010/main" val="1489019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52346"/>
            <a:ext cx="8600551" cy="680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78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We use reflexive pronouns to indicate that the person who performs the action of the verb is the same person receiving the action.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0"/>
            <a:ext cx="8382000" cy="3078163"/>
          </a:xfrm>
        </p:spPr>
        <p:txBody>
          <a:bodyPr>
            <a:normAutofit/>
          </a:bodyPr>
          <a:lstStyle/>
          <a:p>
            <a:r>
              <a:rPr lang="en-US" dirty="0"/>
              <a:t>I cut </a:t>
            </a:r>
            <a:r>
              <a:rPr lang="en-US" dirty="0">
                <a:solidFill>
                  <a:srgbClr val="FF0000"/>
                </a:solidFill>
              </a:rPr>
              <a:t>myself</a:t>
            </a:r>
            <a:r>
              <a:rPr lang="en-US" dirty="0"/>
              <a:t>.</a:t>
            </a:r>
          </a:p>
          <a:p>
            <a:r>
              <a:rPr lang="en-US" dirty="0"/>
              <a:t>It  washed </a:t>
            </a:r>
            <a:r>
              <a:rPr lang="en-US" dirty="0">
                <a:solidFill>
                  <a:srgbClr val="FF0000"/>
                </a:solidFill>
              </a:rPr>
              <a:t>itself</a:t>
            </a:r>
            <a:r>
              <a:rPr lang="en-US" dirty="0"/>
              <a:t>.</a:t>
            </a:r>
          </a:p>
          <a:p>
            <a:r>
              <a:rPr lang="en-US" dirty="0"/>
              <a:t>She burnt </a:t>
            </a:r>
            <a:r>
              <a:rPr lang="en-US" dirty="0">
                <a:solidFill>
                  <a:srgbClr val="FF0000"/>
                </a:solidFill>
              </a:rPr>
              <a:t>herself</a:t>
            </a:r>
            <a:r>
              <a:rPr lang="en-US" dirty="0"/>
              <a:t> while cooking.</a:t>
            </a:r>
          </a:p>
          <a:p>
            <a:r>
              <a:rPr lang="en-US" dirty="0"/>
              <a:t>He looked at </a:t>
            </a:r>
            <a:r>
              <a:rPr lang="en-US" dirty="0">
                <a:solidFill>
                  <a:srgbClr val="FF0000"/>
                </a:solidFill>
              </a:rPr>
              <a:t>himself</a:t>
            </a:r>
            <a:r>
              <a:rPr lang="en-US" dirty="0"/>
              <a:t> in the mirror.</a:t>
            </a:r>
          </a:p>
          <a:p>
            <a:r>
              <a:rPr lang="en-US" dirty="0"/>
              <a:t>You hurt </a:t>
            </a:r>
            <a:r>
              <a:rPr lang="en-US" dirty="0">
                <a:solidFill>
                  <a:srgbClr val="FF0000"/>
                </a:solidFill>
              </a:rPr>
              <a:t>yourselves.</a:t>
            </a:r>
          </a:p>
        </p:txBody>
      </p:sp>
    </p:spTree>
    <p:extLst>
      <p:ext uri="{BB962C8B-B14F-4D97-AF65-F5344CB8AC3E}">
        <p14:creationId xmlns:p14="http://schemas.microsoft.com/office/powerpoint/2010/main" val="141918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Reflexive pronouns are used for emphasis.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/>
          <a:lstStyle/>
          <a:p>
            <a:r>
              <a:rPr lang="en-US" dirty="0"/>
              <a:t>We did it </a:t>
            </a:r>
            <a:r>
              <a:rPr lang="en-US" dirty="0">
                <a:solidFill>
                  <a:srgbClr val="FF0000"/>
                </a:solidFill>
              </a:rPr>
              <a:t>ourselves. </a:t>
            </a:r>
          </a:p>
          <a:p>
            <a:pPr marL="0" indent="0">
              <a:buNone/>
            </a:pPr>
            <a:r>
              <a:rPr lang="en-US" dirty="0"/>
              <a:t>( no one helped us) </a:t>
            </a:r>
          </a:p>
        </p:txBody>
      </p:sp>
    </p:spTree>
    <p:extLst>
      <p:ext uri="{BB962C8B-B14F-4D97-AF65-F5344CB8AC3E}">
        <p14:creationId xmlns:p14="http://schemas.microsoft.com/office/powerpoint/2010/main" val="35260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On one’s own = by oneself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 painted the room </a:t>
            </a:r>
            <a:r>
              <a:rPr lang="en-US" dirty="0">
                <a:solidFill>
                  <a:schemeClr val="accent2"/>
                </a:solidFill>
              </a:rPr>
              <a:t>by herself</a:t>
            </a:r>
            <a:r>
              <a:rPr lang="en-US" dirty="0"/>
              <a:t>.</a:t>
            </a:r>
          </a:p>
          <a:p>
            <a:r>
              <a:rPr lang="en-US" dirty="0"/>
              <a:t>She painted the room </a:t>
            </a:r>
            <a:r>
              <a:rPr lang="en-US" dirty="0">
                <a:solidFill>
                  <a:schemeClr val="accent2"/>
                </a:solidFill>
              </a:rPr>
              <a:t>on her own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Certain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Enjoy yourself</a:t>
            </a:r>
            <a:r>
              <a:rPr lang="en-US" dirty="0"/>
              <a:t>! ( have a good time)</a:t>
            </a:r>
          </a:p>
          <a:p>
            <a:r>
              <a:rPr lang="en-US" b="1" dirty="0"/>
              <a:t>Behave yourself </a:t>
            </a:r>
            <a:r>
              <a:rPr lang="en-US" dirty="0"/>
              <a:t>at the party. ( be good)</a:t>
            </a:r>
          </a:p>
          <a:p>
            <a:r>
              <a:rPr lang="en-US" b="1" dirty="0"/>
              <a:t>Help yourself </a:t>
            </a:r>
            <a:r>
              <a:rPr lang="en-US" dirty="0"/>
              <a:t>to some cake.( you are welcome to have some more cake if you want)</a:t>
            </a:r>
          </a:p>
        </p:txBody>
      </p:sp>
    </p:spTree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4C58C-9243-4D2B-8B4F-EE64205D8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D1C54-7FCE-4A9D-946A-FB94F5123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https://www.liveworksheets.com/worksheets/en/English_as_a_Second_Language_(ESL)/Reflexive_Pronouns/Personal_Pronouns_and_Reflexive_Pronouns_fo59389rz</a:t>
            </a:r>
          </a:p>
        </p:txBody>
      </p:sp>
    </p:spTree>
    <p:extLst>
      <p:ext uri="{BB962C8B-B14F-4D97-AF65-F5344CB8AC3E}">
        <p14:creationId xmlns:p14="http://schemas.microsoft.com/office/powerpoint/2010/main" val="1932453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287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Reflexive Pronouns</vt:lpstr>
      <vt:lpstr>PowerPoint Presentation</vt:lpstr>
      <vt:lpstr>PowerPoint Presentation</vt:lpstr>
      <vt:lpstr>We use reflexive pronouns to indicate that the person who performs the action of the verb is the same person receiving the action. </vt:lpstr>
      <vt:lpstr>Reflexive pronouns are used for emphasis. </vt:lpstr>
      <vt:lpstr>On one’s own = by oneself </vt:lpstr>
      <vt:lpstr>Certain Expressions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Reflexive Pronouns</dc:title>
  <dc:creator>issa labtop</dc:creator>
  <cp:lastModifiedBy>L.Emseeh</cp:lastModifiedBy>
  <cp:revision>21</cp:revision>
  <dcterms:created xsi:type="dcterms:W3CDTF">2014-05-07T19:44:01Z</dcterms:created>
  <dcterms:modified xsi:type="dcterms:W3CDTF">2023-01-31T05:08:49Z</dcterms:modified>
</cp:coreProperties>
</file>