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1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79" r:id="rId6"/>
    <p:sldId id="280" r:id="rId7"/>
    <p:sldId id="275" r:id="rId8"/>
    <p:sldId id="268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C897-4E80-47AA-8CF4-81E9042D4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F8CFAD-1276-43F7-8A14-BD55EC221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47B05-A1A8-425E-8808-831A3CA4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15E51-0A74-4651-9E60-4D600E3C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AFA40-B44F-4B31-959A-1F6C8BCF1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9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6235E-25F0-4AC8-8E0F-A7C86BFE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78F69-75CC-4629-B07B-9D263AE3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DA37B-9D37-45B8-810C-4E36DC2C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9E55D-509E-47F5-9BBF-A817D94E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CA60D-35F8-4003-8946-9238F5FC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6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70A0A-4E5B-4199-A50E-FECC65DD9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F13BDE-6200-432A-9493-E67391AC8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7E58-10FA-4FB8-AD18-2D557FB8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FE69-1230-4380-967E-6216DCC93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B4C8F-41DD-45E5-B379-53DC19C1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60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4">
            <a:extLst>
              <a:ext uri="{FF2B5EF4-FFF2-40B4-BE49-F238E27FC236}">
                <a16:creationId xmlns:a16="http://schemas.microsoft.com/office/drawing/2014/main" id="{07639D2E-67F6-4830-B151-D7E5F445C042}"/>
              </a:ext>
            </a:extLst>
          </p:cNvPr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5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ACDE8-1356-4D6B-B6D6-829AEA85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F18FB-199B-4612-942B-C623CD12F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EE482-EB05-4BE0-9408-9BC2A8FC2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F61F8-E114-4F01-8FF2-08C9CB5F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311A3-1E60-493E-8603-8BE83150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2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09B7-03B4-4C49-9301-9F026C48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5D15E-8B72-4273-BCB0-611ED2D7C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839DF-EEC6-4B60-A6B0-9E36F3C1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E1D27-99B4-4EFF-8540-B6FE67D1F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70387-B420-44DA-AE73-41FE85B8A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ED37-385A-452C-B4A9-40D0DBD4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14D75-194D-4066-8838-52EFE2F2A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8E130-E61A-4CC6-AFB0-DB1887772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FB513-5282-4349-A496-00DFC8D5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F8710-E141-4120-B63B-857092A0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1A2A5-F768-45DA-9566-B3EE27CDA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0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0B58-29CF-4F8B-B3AB-29E2E40F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0D7BE-F6AE-4242-A2EA-6469C213E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4FE7F-EF63-42C9-81B3-DCB5C5EB4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2A0ED9-3743-4E35-BE5F-A86E972F0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3DDD5-5548-453C-B669-6FB024313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06D099-0388-4675-B094-B8ECB98E5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53E0C-16A3-4650-9EF9-D66FC50D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EC1D35-E1DE-40C3-B4B1-6D78BD50E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3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3DB57-1DDA-4690-934C-E921EB5F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524C32-CCB6-4D7E-A8A7-1A946342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A482F3-2E01-407C-9F11-2268A841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6FD14-D2F4-48BD-B5B3-60F13372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2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823085-3C55-4D0B-8806-1218AFFEF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D0DD57-CF1E-4E83-A2A5-FF974232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7A968-2BA5-4E44-849E-CC6367412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2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A279-227F-41A2-966A-B7576172B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7B80C-E2CD-4CEF-991E-33B579F3B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0F704-A6BA-4657-A59E-9FC2F1982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67C6F-7C83-4FE7-BBCF-3A7F9D60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21CB5-96F8-471D-A0C4-D418A329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672DC-CBB7-42A7-8CC6-C6B37FEA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2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53AE6-AE24-462F-BFE0-108E7B238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18B0F-D123-45C9-86C9-D74BAECF2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5854B-3F83-497B-89C9-5A08B10D6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04A65-088D-4253-A033-B6BE2C02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860DC-3F79-49E1-9834-1F1E7DD6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92564-61D1-46FB-8591-C3C66720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3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7C750B-E78C-42CA-A028-2D4A41556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4C58B-1E80-4815-9C34-D75AB79E0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32C1B-A8A0-4E1D-AF42-BE8775FC6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8AD21-46F9-48BB-A0E8-2832261107A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5EBFE-2D03-4A20-8D81-D63458961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3992-1C0F-41A5-8AFF-F0E68222C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22F46-D49B-47F0-A6FC-E3D90BC4F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9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1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8546D-6490-46D2-86F6-028FA8ACE5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dirty="0">
                <a:solidFill>
                  <a:srgbClr val="C00000"/>
                </a:solidFill>
              </a:rPr>
              <a:t>Magnetism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9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CEED152-5FFE-4B8B-ABB9-EE2ABDAA5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838" y="4076700"/>
            <a:ext cx="4227512" cy="698500"/>
          </a:xfrm>
          <a:prstGeom prst="rect">
            <a:avLst/>
          </a:prstGeom>
          <a:solidFill>
            <a:schemeClr val="bg1"/>
          </a:solidFill>
          <a:ln w="28575">
            <a:solidFill>
              <a:srgbClr val="1795D7"/>
            </a:solidFill>
            <a:miter lim="800000"/>
            <a:headEnd/>
            <a:tailEnd/>
          </a:ln>
        </p:spPr>
        <p:txBody>
          <a:bodyPr lIns="54000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Can you think of any magnets used </a:t>
            </a:r>
            <a:br>
              <a:rPr lang="en-GB" altLang="en-US" sz="1600">
                <a:solidFill>
                  <a:schemeClr val="tx1"/>
                </a:solidFill>
              </a:rPr>
            </a:br>
            <a:r>
              <a:rPr lang="en-GB" altLang="en-US" sz="1600">
                <a:solidFill>
                  <a:schemeClr val="tx1"/>
                </a:solidFill>
              </a:rPr>
              <a:t>at home?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5CC1CD-3AAF-4001-933A-E4A6E07FE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7376" y="2765425"/>
            <a:ext cx="4244975" cy="1131888"/>
          </a:xfrm>
          <a:prstGeom prst="rect">
            <a:avLst/>
          </a:prstGeom>
          <a:solidFill>
            <a:schemeClr val="bg1"/>
          </a:solidFill>
          <a:ln w="28575">
            <a:solidFill>
              <a:srgbClr val="1795D7"/>
            </a:solidFill>
            <a:miter lim="800000"/>
            <a:headEnd/>
            <a:tailEnd/>
          </a:ln>
        </p:spPr>
        <p:txBody>
          <a:bodyPr lIns="54000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</a:rPr>
              <a:t>Using two bar magnets, see what happens when you put the two blue ends together, the two red ends together and then a blue and a red end together.</a:t>
            </a:r>
          </a:p>
        </p:txBody>
      </p:sp>
      <p:sp>
        <p:nvSpPr>
          <p:cNvPr id="9220" name="Title 20">
            <a:extLst>
              <a:ext uri="{FF2B5EF4-FFF2-40B4-BE49-F238E27FC236}">
                <a16:creationId xmlns:a16="http://schemas.microsoft.com/office/drawing/2014/main" id="{2F289BD8-08F4-421C-B409-2E2B477C9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765176"/>
            <a:ext cx="8258175" cy="993775"/>
          </a:xfrm>
          <a:prstGeom prst="roundRect">
            <a:avLst>
              <a:gd name="adj" fmla="val 0"/>
            </a:avLst>
          </a:prstGeom>
          <a:solidFill>
            <a:srgbClr val="1795D7"/>
          </a:solidFill>
        </p:spPr>
        <p:txBody>
          <a:bodyPr/>
          <a:lstStyle/>
          <a:p>
            <a:pPr eaLnBrk="1" hangingPunct="1"/>
            <a:r>
              <a:rPr lang="en-GB" altLang="en-US" sz="3600" dirty="0">
                <a:solidFill>
                  <a:schemeClr val="bg1"/>
                </a:solidFill>
              </a:rPr>
              <a:t>What Is a Magnet?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1B7526-EC3D-4983-B95E-E70FC0C92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788" y="1939926"/>
            <a:ext cx="75485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tx1"/>
                </a:solidFill>
              </a:rPr>
              <a:t>A magnet is a metal which attracts or repels other materials. A magnet is made from iron, nickel, steel or cobalt. A magnet has a north end and a south end.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EF28D3-994E-460C-A0C0-8298F9BC8267}"/>
              </a:ext>
            </a:extLst>
          </p:cNvPr>
          <p:cNvSpPr/>
          <p:nvPr/>
        </p:nvSpPr>
        <p:spPr>
          <a:xfrm>
            <a:off x="2279650" y="2743201"/>
            <a:ext cx="3816350" cy="2733675"/>
          </a:xfrm>
          <a:prstGeom prst="rect">
            <a:avLst/>
          </a:prstGeom>
          <a:solidFill>
            <a:srgbClr val="1795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When a magnet </a:t>
            </a:r>
            <a:r>
              <a:rPr lang="en-GB" sz="1600" b="1" dirty="0"/>
              <a:t>attracts</a:t>
            </a:r>
            <a:r>
              <a:rPr lang="en-GB" sz="1600" dirty="0"/>
              <a:t> another material, there is a pulling force between the two objects.</a:t>
            </a:r>
          </a:p>
          <a:p>
            <a:pPr>
              <a:defRPr/>
            </a:pPr>
            <a:endParaRPr lang="en-GB" sz="1600" dirty="0"/>
          </a:p>
          <a:p>
            <a:pPr>
              <a:defRPr/>
            </a:pPr>
            <a:r>
              <a:rPr lang="en-GB" sz="1600" dirty="0"/>
              <a:t>When a magnet </a:t>
            </a:r>
            <a:r>
              <a:rPr lang="en-GB" sz="1600" b="1" dirty="0"/>
              <a:t>repels</a:t>
            </a:r>
            <a:r>
              <a:rPr lang="en-GB" sz="1600" dirty="0"/>
              <a:t> another material, there is a pushing force between the two objects.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If you observe an object being attracted to a magnet, this is magnetism. </a:t>
            </a:r>
          </a:p>
        </p:txBody>
      </p:sp>
      <p:sp>
        <p:nvSpPr>
          <p:cNvPr id="4" name="Think about it!">
            <a:extLst>
              <a:ext uri="{FF2B5EF4-FFF2-40B4-BE49-F238E27FC236}">
                <a16:creationId xmlns:a16="http://schemas.microsoft.com/office/drawing/2014/main" id="{3E39DF90-396C-4BB7-B65A-5E1BAAC0B385}"/>
              </a:ext>
            </a:extLst>
          </p:cNvPr>
          <p:cNvSpPr/>
          <p:nvPr/>
        </p:nvSpPr>
        <p:spPr>
          <a:xfrm>
            <a:off x="2279650" y="5775325"/>
            <a:ext cx="1689100" cy="317500"/>
          </a:xfrm>
          <a:prstGeom prst="rect">
            <a:avLst/>
          </a:prstGeom>
          <a:solidFill>
            <a:srgbClr val="E84D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Think about it!</a:t>
            </a:r>
          </a:p>
        </p:txBody>
      </p:sp>
      <p:sp>
        <p:nvSpPr>
          <p:cNvPr id="9" name="Have a go!">
            <a:extLst>
              <a:ext uri="{FF2B5EF4-FFF2-40B4-BE49-F238E27FC236}">
                <a16:creationId xmlns:a16="http://schemas.microsoft.com/office/drawing/2014/main" id="{C9EAF6C9-3F97-42AB-A5E4-4E59F0EFBCFB}"/>
              </a:ext>
            </a:extLst>
          </p:cNvPr>
          <p:cNvSpPr/>
          <p:nvPr/>
        </p:nvSpPr>
        <p:spPr>
          <a:xfrm>
            <a:off x="4406900" y="5775325"/>
            <a:ext cx="1689100" cy="317500"/>
          </a:xfrm>
          <a:prstGeom prst="rect">
            <a:avLst/>
          </a:prstGeom>
          <a:solidFill>
            <a:srgbClr val="E84D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Have a Go!</a:t>
            </a:r>
          </a:p>
        </p:txBody>
      </p:sp>
      <p:pic>
        <p:nvPicPr>
          <p:cNvPr id="9225" name="Picture 12">
            <a:extLst>
              <a:ext uri="{FF2B5EF4-FFF2-40B4-BE49-F238E27FC236}">
                <a16:creationId xmlns:a16="http://schemas.microsoft.com/office/drawing/2014/main" id="{49C7666C-AD74-4FD7-9F0D-5CC72C79D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9"/>
          <a:stretch>
            <a:fillRect/>
          </a:stretch>
        </p:blipFill>
        <p:spPr bwMode="auto">
          <a:xfrm>
            <a:off x="6424613" y="5153026"/>
            <a:ext cx="2874962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5" grpId="0"/>
      <p:bldP spid="2" grpId="0" animBg="1"/>
      <p:bldP spid="4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9FFA-BDB2-4861-AA56-798AC9BB9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837"/>
            <a:ext cx="7400925" cy="5872163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solidFill>
                  <a:srgbClr val="231F20"/>
                </a:solidFill>
                <a:latin typeface="ReithSans"/>
              </a:rPr>
              <a:t>Permanent magnets can come in lots of different shapes and sizes. Bar magnets and horseshoe magnets are two of the most common shapes of magnet.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231F20"/>
                </a:solidFill>
                <a:latin typeface="ReithSans"/>
              </a:rPr>
              <a:t>- One of the most important features of a permanent magnet, whatever shape it is, is that it has two different ends. These ends are called . There is a north (N) pole and a south (S) pole.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/>
              <a:t>The magnetic effect is the strongest at the poles.</a:t>
            </a:r>
          </a:p>
          <a:p>
            <a:endParaRPr lang="en-US" sz="2400" dirty="0"/>
          </a:p>
        </p:txBody>
      </p:sp>
      <p:pic>
        <p:nvPicPr>
          <p:cNvPr id="3075" name="Picture 3" descr="A photo showing a straight bar magnet on the left and a curved horseshoe magnet on the right">
            <a:extLst>
              <a:ext uri="{FF2B5EF4-FFF2-40B4-BE49-F238E27FC236}">
                <a16:creationId xmlns:a16="http://schemas.microsoft.com/office/drawing/2014/main" id="{20891C30-51AD-4F1E-BC9E-8BE431297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135" y="3952875"/>
            <a:ext cx="406336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375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54AA32-24FE-4AF7-B431-386C0FF07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01" r="15837"/>
          <a:stretch/>
        </p:blipFill>
        <p:spPr>
          <a:xfrm>
            <a:off x="2057399" y="469210"/>
            <a:ext cx="6515101" cy="5478894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E1582C-8DAD-484B-B141-9B8C8F9F95CC}"/>
              </a:ext>
            </a:extLst>
          </p:cNvPr>
          <p:cNvSpPr txBox="1"/>
          <p:nvPr/>
        </p:nvSpPr>
        <p:spPr>
          <a:xfrm>
            <a:off x="8572500" y="982623"/>
            <a:ext cx="292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Different poles attract.</a:t>
            </a:r>
            <a:endParaRPr lang="en-GB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FC709B-55C7-4644-A0CF-3C53CDEED623}"/>
              </a:ext>
            </a:extLst>
          </p:cNvPr>
          <p:cNvSpPr txBox="1"/>
          <p:nvPr/>
        </p:nvSpPr>
        <p:spPr>
          <a:xfrm>
            <a:off x="8582025" y="2916198"/>
            <a:ext cx="292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Alike poles repel.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F64EF7-2B70-440C-8062-274BD9FA8CFA}"/>
              </a:ext>
            </a:extLst>
          </p:cNvPr>
          <p:cNvSpPr txBox="1"/>
          <p:nvPr/>
        </p:nvSpPr>
        <p:spPr>
          <a:xfrm>
            <a:off x="8582025" y="4744998"/>
            <a:ext cx="292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Alike poles repel.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6895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9FFA-BDB2-4861-AA56-798AC9BB9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38125"/>
            <a:ext cx="10515600" cy="528161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altLang="en-US" dirty="0">
                <a:solidFill>
                  <a:srgbClr val="231F20"/>
                </a:solidFill>
                <a:latin typeface="ReithSans"/>
              </a:rPr>
              <a:t>A magnetic force can be either an attraction or a repulsion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altLang="en-US" dirty="0">
                <a:solidFill>
                  <a:srgbClr val="231F20"/>
                </a:solidFill>
                <a:latin typeface="ReithSans"/>
              </a:rPr>
              <a:t>The region around a magnet where a force can be felt is called the magnetic field. If  enter this region, they will be attracted to the magnet.</a:t>
            </a:r>
            <a:r>
              <a:rPr lang="en-US" altLang="en-US" sz="1200" dirty="0"/>
              <a:t> </a:t>
            </a:r>
          </a:p>
          <a:p>
            <a:endParaRPr lang="en-US" altLang="en-US" sz="1200" dirty="0">
              <a:latin typeface="Arial" panose="020B0604020202020204" pitchFamily="34" charset="0"/>
            </a:endParaRPr>
          </a:p>
          <a:p>
            <a:r>
              <a:rPr lang="en-GB" dirty="0"/>
              <a:t>The magnetic field of a magnet is shown </a:t>
            </a:r>
          </a:p>
          <a:p>
            <a:pPr marL="0" indent="0">
              <a:buNone/>
            </a:pPr>
            <a:r>
              <a:rPr lang="en-GB" dirty="0"/>
              <a:t>by lines with arrows that point from North </a:t>
            </a:r>
          </a:p>
          <a:p>
            <a:pPr marL="0" indent="0">
              <a:buNone/>
            </a:pPr>
            <a:r>
              <a:rPr lang="en-GB" dirty="0"/>
              <a:t>to South.</a:t>
            </a:r>
            <a:endParaRPr lang="en-US" altLang="en-US" sz="36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27F9FE-277F-45E6-84DE-C708F11552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186"/>
          <a:stretch/>
        </p:blipFill>
        <p:spPr>
          <a:xfrm>
            <a:off x="7648873" y="3781424"/>
            <a:ext cx="4514552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23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3FD64-A1F5-4C83-BE43-3E5771DF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3017837"/>
            <a:ext cx="10515600" cy="1325563"/>
          </a:xfrm>
        </p:spPr>
        <p:txBody>
          <a:bodyPr>
            <a:normAutofit fontScale="90000"/>
          </a:bodyPr>
          <a:lstStyle/>
          <a:p>
            <a:pPr eaLnBrk="0" fontAlgn="t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5400" b="1" dirty="0">
                <a:solidFill>
                  <a:srgbClr val="231F20"/>
                </a:solidFill>
                <a:latin typeface="ReithSans"/>
              </a:rPr>
              <a:t>Magnetic materials:</a:t>
            </a:r>
            <a:br>
              <a:rPr lang="en-US" altLang="en-US" sz="5400" b="1" dirty="0">
                <a:solidFill>
                  <a:srgbClr val="231F20"/>
                </a:solidFill>
                <a:latin typeface="ReithSans"/>
              </a:rPr>
            </a:br>
            <a:br>
              <a:rPr lang="en-US" altLang="en-US" sz="2000" b="1" dirty="0">
                <a:solidFill>
                  <a:srgbClr val="231F20"/>
                </a:solidFill>
                <a:latin typeface="ReithSans"/>
              </a:rPr>
            </a:br>
            <a:r>
              <a:rPr lang="en-US" altLang="en-US" sz="2900" dirty="0">
                <a:solidFill>
                  <a:srgbClr val="231F20"/>
                </a:solidFill>
                <a:latin typeface="ReithSans"/>
              </a:rPr>
              <a:t>Magnetic materials are materials that feel a force from a magnetic field. If you bring a magnet and a magnetic material together they will pull towards each other, or attract.</a:t>
            </a:r>
            <a:r>
              <a:rPr lang="en-US" sz="2900" dirty="0">
                <a:solidFill>
                  <a:srgbClr val="231F20"/>
                </a:solidFill>
                <a:latin typeface="ReithSans"/>
              </a:rPr>
              <a:t> </a:t>
            </a:r>
            <a:br>
              <a:rPr lang="en-US" sz="2900" dirty="0">
                <a:solidFill>
                  <a:srgbClr val="231F20"/>
                </a:solidFill>
                <a:latin typeface="ReithSans"/>
              </a:rPr>
            </a:br>
            <a:br>
              <a:rPr lang="en-US" sz="2900" dirty="0">
                <a:solidFill>
                  <a:srgbClr val="231F20"/>
                </a:solidFill>
                <a:latin typeface="ReithSans"/>
              </a:rPr>
            </a:br>
            <a:r>
              <a:rPr lang="en-US" sz="2900" dirty="0">
                <a:solidFill>
                  <a:srgbClr val="231F20"/>
                </a:solidFill>
                <a:latin typeface="ReithSans"/>
              </a:rPr>
              <a:t>The attraction gets stronger as the a magnetic material gets closer.</a:t>
            </a:r>
            <a:br>
              <a:rPr lang="en-US" sz="2900" dirty="0">
                <a:solidFill>
                  <a:srgbClr val="231F20"/>
                </a:solidFill>
                <a:latin typeface="ReithSans"/>
              </a:rPr>
            </a:br>
            <a:br>
              <a:rPr lang="en-US" sz="2900" dirty="0">
                <a:solidFill>
                  <a:srgbClr val="231F20"/>
                </a:solidFill>
                <a:latin typeface="ReithSans"/>
              </a:rPr>
            </a:br>
            <a:r>
              <a:rPr lang="en-GB" sz="2900" dirty="0">
                <a:solidFill>
                  <a:srgbClr val="231F20"/>
                </a:solidFill>
                <a:latin typeface="ReithSans"/>
              </a:rPr>
              <a:t>Some materials are magnetic. </a:t>
            </a:r>
            <a:br>
              <a:rPr lang="en-GB" sz="2900" dirty="0">
                <a:solidFill>
                  <a:srgbClr val="231F20"/>
                </a:solidFill>
                <a:latin typeface="ReithSans"/>
              </a:rPr>
            </a:br>
            <a:r>
              <a:rPr lang="en-GB" sz="2900" dirty="0">
                <a:solidFill>
                  <a:srgbClr val="231F20"/>
                </a:solidFill>
                <a:latin typeface="ReithSans"/>
              </a:rPr>
              <a:t>For example: iron, steel, cobalt, nickel.</a:t>
            </a:r>
            <a:br>
              <a:rPr lang="en-GB" sz="2900" dirty="0">
                <a:solidFill>
                  <a:srgbClr val="231F20"/>
                </a:solidFill>
                <a:latin typeface="ReithSans"/>
              </a:rPr>
            </a:br>
            <a:br>
              <a:rPr lang="en-GB" sz="2900" dirty="0">
                <a:solidFill>
                  <a:srgbClr val="231F20"/>
                </a:solidFill>
                <a:latin typeface="ReithSans"/>
              </a:rPr>
            </a:br>
            <a:r>
              <a:rPr lang="en-GB" sz="2900" dirty="0">
                <a:solidFill>
                  <a:srgbClr val="231F20"/>
                </a:solidFill>
                <a:latin typeface="ReithSans"/>
              </a:rPr>
              <a:t>Lots of metals are not magnetic. </a:t>
            </a:r>
            <a:br>
              <a:rPr lang="en-GB" sz="2900" dirty="0">
                <a:solidFill>
                  <a:srgbClr val="231F20"/>
                </a:solidFill>
                <a:latin typeface="ReithSans"/>
              </a:rPr>
            </a:br>
            <a:r>
              <a:rPr lang="en-GB" sz="2900" dirty="0">
                <a:solidFill>
                  <a:srgbClr val="231F20"/>
                </a:solidFill>
                <a:latin typeface="ReithSans"/>
              </a:rPr>
              <a:t>For example: copper, aluminium.</a:t>
            </a:r>
            <a:br>
              <a:rPr lang="en-GB" sz="2900" dirty="0">
                <a:solidFill>
                  <a:srgbClr val="231F20"/>
                </a:solidFill>
                <a:latin typeface="ReithSans"/>
              </a:rPr>
            </a:br>
            <a:br>
              <a:rPr lang="en-GB" sz="2900" dirty="0">
                <a:solidFill>
                  <a:srgbClr val="231F20"/>
                </a:solidFill>
                <a:latin typeface="ReithSans"/>
              </a:rPr>
            </a:br>
            <a:r>
              <a:rPr lang="en-GB" sz="2900" dirty="0">
                <a:solidFill>
                  <a:srgbClr val="231F20"/>
                </a:solidFill>
                <a:latin typeface="ReithSans"/>
              </a:rPr>
              <a:t>Materials such as sand, wood and plastic are not magnetic.</a:t>
            </a:r>
            <a:br>
              <a:rPr lang="en-US" altLang="en-US" sz="2900" dirty="0">
                <a:solidFill>
                  <a:srgbClr val="231F20"/>
                </a:solidFill>
                <a:latin typeface="ReithSans"/>
              </a:rPr>
            </a:br>
            <a:br>
              <a:rPr lang="en-US" sz="3200" dirty="0"/>
            </a:br>
            <a:br>
              <a:rPr lang="en-US" altLang="en-US" sz="2900" dirty="0">
                <a:latin typeface="Arial" panose="020B0604020202020204" pitchFamily="34" charset="0"/>
              </a:rPr>
            </a:br>
            <a:endParaRPr lang="en-GB" sz="2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E9FD8F-7EE7-4984-AB3F-CB16F047EE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8"/>
          <a:stretch/>
        </p:blipFill>
        <p:spPr>
          <a:xfrm>
            <a:off x="8005204" y="3088171"/>
            <a:ext cx="4186796" cy="267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9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972F-EF8C-48E5-AF22-41337E857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Earth acts as a magnet: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93DAC-54D7-43B0-80CF-7B09AD49E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</p:spPr>
        <p:txBody>
          <a:bodyPr/>
          <a:lstStyle/>
          <a:p>
            <a:r>
              <a:rPr lang="en-US" dirty="0"/>
              <a:t>Earth acts as a magnet with two poles, and a magnetic field over which exerts magnetic force.</a:t>
            </a:r>
          </a:p>
          <a:p>
            <a:r>
              <a:rPr lang="en-US" dirty="0"/>
              <a:t>It is because the core of the Earth is made mostly of metal iron.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748A37-8EF1-4D54-9A42-AE9D2C095D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105" y="2862815"/>
            <a:ext cx="4439478" cy="382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3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EA8D-C414-457B-82E2-2AE5719B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Permanant</a:t>
            </a:r>
            <a:r>
              <a:rPr lang="en-US" b="1" u="sng" dirty="0"/>
              <a:t> magnets: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FF6-D80C-4A39-98F3-A261B484B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They are found in hundreds of tools: in toys and different machines, like: magnets on cabinet door, motors of electric trains, credit cards and kitchen tools.</a:t>
            </a:r>
          </a:p>
          <a:p>
            <a:endParaRPr lang="en-US" dirty="0"/>
          </a:p>
          <a:p>
            <a:r>
              <a:rPr lang="en-US" dirty="0"/>
              <a:t>They are also called permanent magnets, they are magnets all the time and keep their magnetism for months or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9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09CEE-A555-42F3-A076-62A8ABF7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Animals and magnetism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2D34D-8014-4D61-BE50-9DE4C5D8B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animals seem to sense magnetism</a:t>
            </a:r>
          </a:p>
          <a:p>
            <a:r>
              <a:rPr lang="en-US" dirty="0"/>
              <a:t>They use it to help them navigate, or find their way while migrating.</a:t>
            </a:r>
          </a:p>
          <a:p>
            <a:r>
              <a:rPr lang="en-US" dirty="0"/>
              <a:t>These include birds like swallows and geese. Large sea mammals like whales and seals. Fish like salmon. Land animals like caribou.</a:t>
            </a:r>
          </a:p>
          <a:p>
            <a:r>
              <a:rPr lang="en-US" dirty="0"/>
              <a:t>These animals seem to have a built-in compass.</a:t>
            </a:r>
          </a:p>
        </p:txBody>
      </p:sp>
    </p:spTree>
    <p:extLst>
      <p:ext uri="{BB962C8B-B14F-4D97-AF65-F5344CB8AC3E}">
        <p14:creationId xmlns:p14="http://schemas.microsoft.com/office/powerpoint/2010/main" val="317787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2484</TotalTime>
  <Words>565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ReithSans</vt:lpstr>
      <vt:lpstr>Sassoon Infant Rg</vt:lpstr>
      <vt:lpstr>Twinkl</vt:lpstr>
      <vt:lpstr>Twinkl SemiBold</vt:lpstr>
      <vt:lpstr>Office Theme</vt:lpstr>
      <vt:lpstr>Magnetism</vt:lpstr>
      <vt:lpstr>What Is a Magnet?</vt:lpstr>
      <vt:lpstr>PowerPoint Presentation</vt:lpstr>
      <vt:lpstr>PowerPoint Presentation</vt:lpstr>
      <vt:lpstr>PowerPoint Presentation</vt:lpstr>
      <vt:lpstr>Magnetic materials:  Magnetic materials are materials that feel a force from a magnetic field. If you bring a magnet and a magnetic material together they will pull towards each other, or attract.   The attraction gets stronger as the a magnetic material gets closer.  Some materials are magnetic.  For example: iron, steel, cobalt, nickel.  Lots of metals are not magnetic.  For example: copper, aluminium.  Materials such as sand, wood and plastic are not magnetic.   </vt:lpstr>
      <vt:lpstr>Earth acts as a magnet:</vt:lpstr>
      <vt:lpstr>Permanant magnets:</vt:lpstr>
      <vt:lpstr>Animals and magnetism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</dc:title>
  <dc:creator>F.Alshaer</dc:creator>
  <cp:lastModifiedBy>n.akroush</cp:lastModifiedBy>
  <cp:revision>19</cp:revision>
  <dcterms:created xsi:type="dcterms:W3CDTF">2022-12-26T15:23:13Z</dcterms:created>
  <dcterms:modified xsi:type="dcterms:W3CDTF">2023-01-24T10:08:38Z</dcterms:modified>
</cp:coreProperties>
</file>