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4" r:id="rId6"/>
    <p:sldId id="317" r:id="rId7"/>
    <p:sldId id="318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5" r:id="rId18"/>
    <p:sldId id="312" r:id="rId19"/>
    <p:sldId id="313" r:id="rId20"/>
    <p:sldId id="314" r:id="rId21"/>
    <p:sldId id="315" r:id="rId22"/>
    <p:sldId id="31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  شـ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شَـ</a:t>
            </a:r>
            <a:r>
              <a:rPr lang="ar-JO" sz="15000" b="1" dirty="0">
                <a:solidFill>
                  <a:schemeClr val="tx1"/>
                </a:solidFill>
              </a:rPr>
              <a:t>وارب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36AF61-BD5D-447C-B145-AB0FCCB40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696" y="605223"/>
            <a:ext cx="6714314" cy="384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شِـ</a:t>
            </a:r>
            <a:r>
              <a:rPr lang="ar-JO" sz="15000" b="1" dirty="0">
                <a:solidFill>
                  <a:schemeClr val="tx1"/>
                </a:solidFill>
              </a:rPr>
              <a:t>راع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81A8C9-36B7-412D-96FC-D0C5E548F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93" r="25068"/>
          <a:stretch/>
        </p:blipFill>
        <p:spPr>
          <a:xfrm>
            <a:off x="3175638" y="160576"/>
            <a:ext cx="6755486" cy="483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شِـ</a:t>
            </a:r>
            <a:r>
              <a:rPr lang="ar-JO" sz="15000" b="1" dirty="0">
                <a:solidFill>
                  <a:schemeClr val="tx1"/>
                </a:solidFill>
              </a:rPr>
              <a:t>مـام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EF1EF4-BC86-4FB7-9A97-1654B4C84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518" y="143867"/>
            <a:ext cx="6569676" cy="492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شَـ</a:t>
            </a:r>
            <a:r>
              <a:rPr lang="ar-JO" sz="15000" b="1" dirty="0">
                <a:solidFill>
                  <a:schemeClr val="tx1"/>
                </a:solidFill>
              </a:rPr>
              <a:t>عـر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CE865B-1AB5-4C66-B430-A5836CEAD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795" y="143867"/>
            <a:ext cx="8593995" cy="482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2067339" y="5047170"/>
            <a:ext cx="7677651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شُـ</a:t>
            </a:r>
            <a:r>
              <a:rPr lang="ar-JO" sz="15000" b="1" dirty="0">
                <a:solidFill>
                  <a:schemeClr val="tx1"/>
                </a:solidFill>
              </a:rPr>
              <a:t>رطـي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6497D2-3289-4D77-B2B2-933F41BF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449" y="249885"/>
            <a:ext cx="8091143" cy="444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شـو</a:t>
            </a:r>
            <a:r>
              <a:rPr lang="ar-JO" sz="15000" b="1" dirty="0">
                <a:solidFill>
                  <a:schemeClr val="tx1"/>
                </a:solidFill>
              </a:rPr>
              <a:t>مـر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DB7D52-0ED1-4585-8BD0-53CA61852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192" y="263997"/>
            <a:ext cx="7229718" cy="47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شـا</a:t>
            </a:r>
            <a:r>
              <a:rPr lang="ar-JO" sz="15000" b="1" dirty="0">
                <a:solidFill>
                  <a:schemeClr val="tx1"/>
                </a:solidFill>
              </a:rPr>
              <a:t>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6DF125-60B2-4471-97C5-B1F2C6718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948" y="143867"/>
            <a:ext cx="6778062" cy="475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شَـ</a:t>
            </a:r>
            <a:r>
              <a:rPr lang="ar-JO" sz="15000" b="1" dirty="0">
                <a:solidFill>
                  <a:schemeClr val="tx1"/>
                </a:solidFill>
              </a:rPr>
              <a:t>مـنـدر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EBD2A-933B-4BEE-8AB5-30F9ED389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698" y="292909"/>
            <a:ext cx="7531172" cy="45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شـا</a:t>
            </a:r>
            <a:r>
              <a:rPr lang="ar-JO" sz="15000" b="1" dirty="0">
                <a:solidFill>
                  <a:schemeClr val="tx1"/>
                </a:solidFill>
              </a:rPr>
              <a:t>رع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C321A1-C449-4B5F-938B-84744521A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013" y="266910"/>
            <a:ext cx="8103973" cy="461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4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شِـ</a:t>
            </a:r>
            <a:r>
              <a:rPr lang="ar-JO" sz="15000" b="1" dirty="0">
                <a:solidFill>
                  <a:schemeClr val="tx1"/>
                </a:solidFill>
              </a:rPr>
              <a:t>تـاء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E78F4-3F8C-4E17-9881-60FB7A30D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46" y="189543"/>
            <a:ext cx="8950411" cy="481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4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7A10D817-1FE3-4F80-98BE-59C689D1D534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tx1"/>
                </a:solidFill>
              </a:rPr>
              <a:t>شـا</a:t>
            </a:r>
            <a:endParaRPr lang="en-US" sz="15000" b="1" dirty="0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7D226B3F-E8A4-40D3-BF3E-570FFD0CDFF4}"/>
              </a:ext>
            </a:extLst>
          </p:cNvPr>
          <p:cNvSpPr/>
          <p:nvPr/>
        </p:nvSpPr>
        <p:spPr>
          <a:xfrm>
            <a:off x="3863661" y="2959993"/>
            <a:ext cx="5141443" cy="3438660"/>
          </a:xfrm>
          <a:prstGeom prst="diamon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tx1"/>
                </a:solidFill>
              </a:rPr>
              <a:t>شي</a:t>
            </a:r>
            <a:endParaRPr lang="en-US" sz="15000" b="1" dirty="0">
              <a:solidFill>
                <a:schemeClr val="tx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D1AB8817-8221-4721-A305-DE433B09B238}"/>
              </a:ext>
            </a:extLst>
          </p:cNvPr>
          <p:cNvSpPr/>
          <p:nvPr/>
        </p:nvSpPr>
        <p:spPr>
          <a:xfrm>
            <a:off x="369193" y="201769"/>
            <a:ext cx="4692203" cy="3438660"/>
          </a:xfrm>
          <a:prstGeom prst="diamon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tx1"/>
                </a:solidFill>
              </a:rPr>
              <a:t>شو</a:t>
            </a:r>
            <a:endParaRPr lang="en-US" sz="15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شَـ</a:t>
            </a:r>
            <a:r>
              <a:rPr lang="ar-JO" sz="15000" b="1" dirty="0">
                <a:solidFill>
                  <a:schemeClr val="tx1"/>
                </a:solidFill>
              </a:rPr>
              <a:t>مـعـة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965417-9373-40F8-9FF4-4357F75F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843" y="370885"/>
            <a:ext cx="7036868" cy="441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0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شَـ</a:t>
            </a:r>
            <a:r>
              <a:rPr lang="ar-JO" sz="15000" b="1" dirty="0">
                <a:solidFill>
                  <a:schemeClr val="tx1"/>
                </a:solidFill>
              </a:rPr>
              <a:t>وكـة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6D38D-6178-4250-AF1C-81ED6F498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19" b="26298"/>
          <a:stretch/>
        </p:blipFill>
        <p:spPr>
          <a:xfrm>
            <a:off x="3055074" y="543698"/>
            <a:ext cx="6667500" cy="37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1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شـا</a:t>
            </a:r>
            <a:r>
              <a:rPr lang="ar-JO" sz="15000" b="1" dirty="0">
                <a:solidFill>
                  <a:schemeClr val="tx1"/>
                </a:solidFill>
              </a:rPr>
              <a:t>طئ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9BCCC4-9C20-4E69-A843-211AF4F7B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218" y="330797"/>
            <a:ext cx="8373563" cy="449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1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Star: 6 Points 1">
            <a:extLst>
              <a:ext uri="{FF2B5EF4-FFF2-40B4-BE49-F238E27FC236}">
                <a16:creationId xmlns:a16="http://schemas.microsoft.com/office/drawing/2014/main" id="{DBD4FB69-71DE-4023-8CD9-54A427ACFFC6}"/>
              </a:ext>
            </a:extLst>
          </p:cNvPr>
          <p:cNvSpPr/>
          <p:nvPr/>
        </p:nvSpPr>
        <p:spPr>
          <a:xfrm>
            <a:off x="8557590" y="1196008"/>
            <a:ext cx="3505201" cy="4121425"/>
          </a:xfrm>
          <a:prstGeom prst="star6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tx1"/>
                </a:solidFill>
              </a:rPr>
              <a:t>شَ</a:t>
            </a:r>
            <a:endParaRPr lang="en-US" sz="20000" dirty="0">
              <a:solidFill>
                <a:schemeClr val="tx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E284E5CD-82BC-4207-9F66-C8A61D93074A}"/>
              </a:ext>
            </a:extLst>
          </p:cNvPr>
          <p:cNvSpPr/>
          <p:nvPr/>
        </p:nvSpPr>
        <p:spPr>
          <a:xfrm>
            <a:off x="4678018" y="1196008"/>
            <a:ext cx="3505201" cy="4121425"/>
          </a:xfrm>
          <a:prstGeom prst="star6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tx1"/>
                </a:solidFill>
              </a:rPr>
              <a:t>شُ</a:t>
            </a:r>
            <a:endParaRPr lang="en-US" sz="20000" dirty="0">
              <a:solidFill>
                <a:schemeClr val="tx1"/>
              </a:solidFill>
            </a:endParaRPr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4084B6DD-ABDF-43A7-A1E1-4749E9CA1333}"/>
              </a:ext>
            </a:extLst>
          </p:cNvPr>
          <p:cNvSpPr/>
          <p:nvPr/>
        </p:nvSpPr>
        <p:spPr>
          <a:xfrm>
            <a:off x="129210" y="1196007"/>
            <a:ext cx="3505201" cy="4121425"/>
          </a:xfrm>
          <a:prstGeom prst="star6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tx1"/>
                </a:solidFill>
              </a:rPr>
              <a:t>شِ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الشين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2928731" y="5069574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شَـ</a:t>
            </a:r>
            <a:r>
              <a:rPr lang="ar-JO" sz="15000" b="1" dirty="0">
                <a:solidFill>
                  <a:schemeClr val="tx1"/>
                </a:solidFill>
              </a:rPr>
              <a:t>مـس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411A38-C7C4-4DC8-AE96-90F1D131A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308" y="227481"/>
            <a:ext cx="5653217" cy="445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2928731" y="5069574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شِـ</a:t>
            </a:r>
            <a:r>
              <a:rPr lang="ar-JO" sz="15000" b="1" dirty="0">
                <a:solidFill>
                  <a:schemeClr val="tx1"/>
                </a:solidFill>
              </a:rPr>
              <a:t>بـل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710AC-E19B-4D51-AA4A-68F183F15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734" y="227481"/>
            <a:ext cx="6131277" cy="459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6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2928731" y="5069574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شـا</a:t>
            </a:r>
            <a:r>
              <a:rPr lang="ar-JO" sz="15000" b="1" dirty="0">
                <a:solidFill>
                  <a:schemeClr val="tx1"/>
                </a:solidFill>
              </a:rPr>
              <a:t>حـنة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787E93-F6B5-4834-97EB-7B02387C8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54178"/>
            <a:ext cx="8077199" cy="45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1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59" y="4999159"/>
            <a:ext cx="6182949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شـا</a:t>
            </a:r>
            <a:r>
              <a:rPr lang="ar-JO" sz="15000" b="1" dirty="0">
                <a:solidFill>
                  <a:schemeClr val="tx1"/>
                </a:solidFill>
              </a:rPr>
              <a:t>ي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4292C0-4547-43FC-86DC-B2DFDC1B4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29" y="296996"/>
            <a:ext cx="5811955" cy="4406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179113-9230-4B96-881B-B71008CC6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049" y="864973"/>
            <a:ext cx="5529986" cy="368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شَـ</a:t>
            </a:r>
            <a:r>
              <a:rPr lang="ar-JO" sz="15000" b="1" dirty="0">
                <a:solidFill>
                  <a:schemeClr val="tx1"/>
                </a:solidFill>
              </a:rPr>
              <a:t>جـرة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496950-9D54-4DA8-B126-9EC304D0C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445" y="154618"/>
            <a:ext cx="6669565" cy="485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30</Words>
  <Application>Microsoft Office PowerPoint</Application>
  <PresentationFormat>Widescreen</PresentationFormat>
  <Paragraphs>26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RZ.Zabaneh</cp:lastModifiedBy>
  <cp:revision>20</cp:revision>
  <dcterms:created xsi:type="dcterms:W3CDTF">2020-07-01T19:07:01Z</dcterms:created>
  <dcterms:modified xsi:type="dcterms:W3CDTF">2023-01-28T04:13:13Z</dcterms:modified>
</cp:coreProperties>
</file>