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314" r:id="rId8"/>
    <p:sldId id="305" r:id="rId9"/>
    <p:sldId id="298" r:id="rId10"/>
    <p:sldId id="299" r:id="rId11"/>
    <p:sldId id="301" r:id="rId12"/>
    <p:sldId id="313" r:id="rId13"/>
    <p:sldId id="302" r:id="rId14"/>
    <p:sldId id="303" r:id="rId15"/>
    <p:sldId id="300" r:id="rId16"/>
    <p:sldId id="296" r:id="rId17"/>
    <p:sldId id="297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ول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طـر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فُـ</a:t>
            </a:r>
            <a:r>
              <a:rPr lang="ar-JO" sz="15000" dirty="0">
                <a:solidFill>
                  <a:schemeClr val="tx1"/>
                </a:solidFill>
              </a:rPr>
              <a:t>رشـاة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نـجـان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راشـة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يـل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أر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اكـهـة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18</cp:revision>
  <dcterms:created xsi:type="dcterms:W3CDTF">2020-07-01T19:07:01Z</dcterms:created>
  <dcterms:modified xsi:type="dcterms:W3CDTF">2021-01-10T09:48:01Z</dcterms:modified>
</cp:coreProperties>
</file>