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E8CF-9D99-49B1-8500-9952F2512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8F522-7452-446D-A337-FCF85C904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03C8B-76B3-4E68-8FC9-5EB62989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D6D7-3C0B-4087-AA27-FDD7921A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5198-4D79-48E4-8A0C-EA8D2226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1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54C2-4C93-4832-B416-D6786EC9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6BCB6-3970-4219-B667-EB5A4AFCC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B4DAB-47C5-4422-965D-E10F770F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359FA-1558-475D-AD0C-7638ACB7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B974D-F798-4862-9080-066F67DC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3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5527B-5158-4C84-A3D0-52C987CFA2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4A79D-5CF5-4763-B872-D28C589AD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BE6C7-0E0F-4111-A85B-6F0F6A0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A81AA-F070-4465-9455-34233535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451DD-18D2-45DA-B3D6-DB2E3B56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1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17214-37E1-4BAF-A30C-81B5D5B3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81581-96B7-483D-B4D4-BF1523F7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618E-A4B5-412B-B264-5B161AD1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5269B-5843-4E72-9831-601ADC98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2D19E-A3A0-49CE-99BC-C8FE9E51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7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F533-43EF-418F-9561-05A5A41E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AEFBA-FF2E-4962-9154-F16FDE156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FD937-87D7-4AEA-94B3-44CEE012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D3EFC-CCCE-4829-A83F-A8E2699D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20FD1-389B-4CAD-A56D-1DDB4B93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1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C96D-71DA-4FA2-94A9-E54B0BC7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C0C5-B9DD-4032-A704-28963FA4F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05A8B-F183-4C8C-A910-C77EB7EE8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42422-2848-4FC3-9233-3EEBF0EC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806F-8BB8-4D98-B4AD-4BC360DC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641DE-206E-42A9-A8E4-F803FFF3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1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8723A-F24D-495D-8CE8-EAE53BEC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7910B-F80B-4962-A6A5-A53FDE1F5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345BE-C03E-431F-AD8F-D6862C66D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80689-5637-4AE2-B515-F73A0111F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39ED4-EE2E-4CF8-A018-08D5076CE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113B87-91A4-40CA-9B2C-F17055328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272E2-A608-4A4C-8276-21AA1422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3B1B4F-B629-40DD-AB4B-D36619D3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4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AC34E-CC9F-4797-A386-6B595789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C8498-5F79-4693-826F-087A957D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5C26E-3578-4CBF-B993-746EB329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BB244-8244-45F0-8356-5309A437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A235A-A6DD-454F-AB2F-0F6D904E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4E0AD8-0DF4-4B68-BA17-22919D56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942C1-C707-4DD8-BB1D-68A7ECBC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5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7690-A674-4B76-9ADC-5A8B877A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8C0D5-CA30-4D34-BC52-0D88EF6F6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002AC-BB53-4C7C-BDE9-E15DAB2E6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20B3D-B6F4-48C2-A198-97DC3443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1981A-A167-4D30-AE46-639E7489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B8988-EC74-48F5-8F8F-1E6018BC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5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561B-AF3D-45FC-A455-080397BF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9AB42-F6C5-4A12-BDC2-4112783D7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35C95-B6D4-4C90-96B9-2577E7F5D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9ED45-06A7-45BB-87A4-55A40DA2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401CE-E8CA-421E-B775-7982CEAB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FC6B7-B342-494C-88FB-A48D1C1C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0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5B88F-F653-453C-A743-99136EA9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01C3B-E788-4A52-B233-CD50C5E21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654BF-99D4-44C2-BF0B-893A9D754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6F4FB-2EDA-4C51-9C7F-6F2EBCE488FE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DB738-4719-422D-8B32-8EFD2DD7E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3F119-E1DA-4DC6-85C4-F67451FC5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DB65A-1CFF-4F65-9495-3BECAF78E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FD63-8FFB-400B-8852-5D779CA89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مسابقة ميشيل سنداحة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0F617-2CAF-48AC-959D-3B9201387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كتابة القصّة أو المقالة </a:t>
            </a:r>
            <a:r>
              <a:rPr lang="ar-JO" dirty="0">
                <a:highlight>
                  <a:srgbClr val="FFFF00"/>
                </a:highlight>
              </a:rPr>
              <a:t>إجباري</a:t>
            </a:r>
            <a:r>
              <a:rPr lang="ar-JO" dirty="0"/>
              <a:t> للجميع. ثمّ سيتم المشاركة بالمسابقة </a:t>
            </a:r>
            <a:r>
              <a:rPr lang="ar-JO"/>
              <a:t>الرسميّة بعيّنات ستتمّ تصفيتها واختيارها </a:t>
            </a:r>
            <a:r>
              <a:rPr lang="ar-JO" dirty="0"/>
              <a:t>من قسم اللّغة العربيّة.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7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E2501B-8098-4BFF-B0FD-A2A8A9537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139" y="719091"/>
            <a:ext cx="9487722" cy="539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4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12A93-4D92-4241-818A-3CB82AA1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0" y="371897"/>
            <a:ext cx="11443317" cy="60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BF29C9-9379-4744-8981-9D7BDDFE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5" y="533148"/>
            <a:ext cx="10366594" cy="61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9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AFD96F-CE41-438E-94B6-19C1D2673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229" y="188256"/>
            <a:ext cx="6376119" cy="35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303E9F-6AAC-4800-B816-6CAA392E3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94" y="807870"/>
            <a:ext cx="8243848" cy="56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3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ACDC50-21E4-48A9-9F22-0B4F50B3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21" y="220702"/>
            <a:ext cx="9426757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98352-B142-48B2-AB37-3CFB5E82C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57" y="364001"/>
            <a:ext cx="11256885" cy="54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0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46754-ABFB-457C-84AA-CB71F2D08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54" y="135384"/>
            <a:ext cx="10436516" cy="47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819B1-A689-4187-BBF4-286063995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1" y="399827"/>
            <a:ext cx="10070135" cy="6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2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مسابقة ميشيل سنداحة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h.haddadin</dc:creator>
  <cp:lastModifiedBy>h.haddadin</cp:lastModifiedBy>
  <cp:revision>4</cp:revision>
  <dcterms:created xsi:type="dcterms:W3CDTF">2023-01-16T09:01:45Z</dcterms:created>
  <dcterms:modified xsi:type="dcterms:W3CDTF">2023-01-16T09:12:39Z</dcterms:modified>
</cp:coreProperties>
</file>