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2" r:id="rId4"/>
    <p:sldId id="273" r:id="rId5"/>
    <p:sldId id="274" r:id="rId6"/>
    <p:sldId id="280" r:id="rId7"/>
    <p:sldId id="281" r:id="rId8"/>
    <p:sldId id="282" r:id="rId9"/>
    <p:sldId id="283" r:id="rId10"/>
    <p:sldId id="284" r:id="rId11"/>
    <p:sldId id="285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75" r:id="rId25"/>
    <p:sldId id="276" r:id="rId26"/>
    <p:sldId id="277" r:id="rId27"/>
    <p:sldId id="278" r:id="rId28"/>
    <p:sldId id="279" r:id="rId29"/>
    <p:sldId id="26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0" autoAdjust="0"/>
    <p:restoredTop sz="94660"/>
  </p:normalViewPr>
  <p:slideViewPr>
    <p:cSldViewPr snapToGrid="0">
      <p:cViewPr varScale="1">
        <p:scale>
          <a:sx n="58" d="100"/>
          <a:sy n="58" d="100"/>
        </p:scale>
        <p:origin x="78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27-Feb-21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29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27-Feb-21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38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27-Feb-21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1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27-Feb-21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84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27-Feb-21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9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27-Feb-21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4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27-Feb-21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15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27-Feb-21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74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27-Feb-21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71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27-Feb-21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41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A3F0-E3B1-4D14-B7DE-CB5F12E0AD2E}" type="datetimeFigureOut">
              <a:rPr lang="en-US" smtClean="0"/>
              <a:t>27-Feb-21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33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3A3F0-E3B1-4D14-B7DE-CB5F12E0AD2E}" type="datetimeFigureOut">
              <a:rPr lang="en-US" smtClean="0"/>
              <a:t>27-Feb-21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C4C57-FA99-4927-A744-5468D17B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0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86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2763" y="346568"/>
            <a:ext cx="3627434" cy="4017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3" y="180313"/>
            <a:ext cx="3165764" cy="3313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688" y="346568"/>
            <a:ext cx="4980864" cy="4017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43" y="3842457"/>
            <a:ext cx="3144555" cy="25463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6698" y="3106846"/>
            <a:ext cx="5206435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40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6014" y="180313"/>
            <a:ext cx="3627434" cy="4017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3278540" cy="3258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605" y="-125973"/>
            <a:ext cx="5450296" cy="4017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92" y="3258589"/>
            <a:ext cx="2821155" cy="3449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8539" y="3564875"/>
            <a:ext cx="6437934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68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3" y="0"/>
            <a:ext cx="538922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17178" y="1645920"/>
            <a:ext cx="45221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0000" dirty="0" smtClean="0">
                <a:solidFill>
                  <a:srgbClr val="FF0000"/>
                </a:solidFill>
              </a:rPr>
              <a:t>قَ</a:t>
            </a:r>
            <a:r>
              <a:rPr lang="ar-JO" sz="20000" dirty="0" smtClean="0"/>
              <a:t>مر</a:t>
            </a:r>
            <a:endParaRPr lang="en-US" sz="20000" dirty="0"/>
          </a:p>
        </p:txBody>
      </p:sp>
    </p:spTree>
    <p:extLst>
      <p:ext uri="{BB962C8B-B14F-4D97-AF65-F5344CB8AC3E}">
        <p14:creationId xmlns:p14="http://schemas.microsoft.com/office/powerpoint/2010/main" val="394535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189"/>
            <a:ext cx="6093229" cy="61204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67055" y="1612669"/>
            <a:ext cx="463850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 smtClean="0">
                <a:solidFill>
                  <a:srgbClr val="FF0000"/>
                </a:solidFill>
              </a:rPr>
              <a:t>قَ</a:t>
            </a:r>
            <a:r>
              <a:rPr lang="ar-JO" sz="15000" dirty="0" smtClean="0"/>
              <a:t>ميص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353053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061"/>
          <a:stretch/>
        </p:blipFill>
        <p:spPr>
          <a:xfrm>
            <a:off x="0" y="0"/>
            <a:ext cx="560832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4422" y="1712422"/>
            <a:ext cx="537002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 smtClean="0">
                <a:solidFill>
                  <a:srgbClr val="FF0000"/>
                </a:solidFill>
              </a:rPr>
              <a:t>قِ</a:t>
            </a:r>
            <a:r>
              <a:rPr lang="ar-JO" sz="15000" dirty="0" smtClean="0"/>
              <a:t>طة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15814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567054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5571" y="1845425"/>
            <a:ext cx="417298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 smtClean="0"/>
              <a:t>ق</a:t>
            </a:r>
            <a:r>
              <a:rPr lang="ar-JO" sz="15000" dirty="0" smtClean="0">
                <a:solidFill>
                  <a:srgbClr val="FF0000"/>
                </a:solidFill>
              </a:rPr>
              <a:t>َ</a:t>
            </a:r>
            <a:r>
              <a:rPr lang="ar-JO" sz="15000" dirty="0" smtClean="0"/>
              <a:t>صر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57370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68044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3556" y="1645920"/>
            <a:ext cx="43891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 smtClean="0">
                <a:solidFill>
                  <a:srgbClr val="FF0000"/>
                </a:solidFill>
              </a:rPr>
              <a:t>قِ</a:t>
            </a:r>
            <a:r>
              <a:rPr lang="ar-JO" sz="15000" dirty="0" smtClean="0"/>
              <a:t>رد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331306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67500" cy="66169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50676" y="1712422"/>
            <a:ext cx="43724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 smtClean="0">
                <a:solidFill>
                  <a:srgbClr val="FF0000"/>
                </a:solidFill>
              </a:rPr>
              <a:t>قَ</a:t>
            </a:r>
            <a:r>
              <a:rPr lang="ar-JO" sz="15000" dirty="0" smtClean="0"/>
              <a:t>مح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39129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912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17425" y="1695796"/>
            <a:ext cx="447224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 smtClean="0"/>
              <a:t>ق</a:t>
            </a:r>
            <a:r>
              <a:rPr lang="ar-JO" sz="15000" dirty="0" smtClean="0">
                <a:solidFill>
                  <a:srgbClr val="FF0000"/>
                </a:solidFill>
              </a:rPr>
              <a:t>َ</a:t>
            </a:r>
            <a:r>
              <a:rPr lang="ar-JO" sz="15000" dirty="0" smtClean="0"/>
              <a:t>لم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59922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0452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66065" y="1346662"/>
            <a:ext cx="423949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 smtClean="0">
                <a:solidFill>
                  <a:srgbClr val="FF0000"/>
                </a:solidFill>
              </a:rPr>
              <a:t>قِ</a:t>
            </a:r>
            <a:r>
              <a:rPr lang="ar-JO" sz="15000" dirty="0" smtClean="0"/>
              <a:t>فل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365492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14" y="0"/>
            <a:ext cx="12246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81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455"/>
            <a:ext cx="6196358" cy="53736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6358" y="1379913"/>
            <a:ext cx="547471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 smtClean="0"/>
              <a:t>ق</a:t>
            </a:r>
            <a:r>
              <a:rPr lang="ar-JO" sz="15000" dirty="0" smtClean="0">
                <a:solidFill>
                  <a:srgbClr val="FF0000"/>
                </a:solidFill>
              </a:rPr>
              <a:t>َ</a:t>
            </a:r>
            <a:r>
              <a:rPr lang="ar-JO" sz="15000" dirty="0" smtClean="0"/>
              <a:t>لب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04593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30" y="798023"/>
            <a:ext cx="6583680" cy="52536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12975" y="2493818"/>
            <a:ext cx="332509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 smtClean="0">
                <a:solidFill>
                  <a:srgbClr val="FF0000"/>
                </a:solidFill>
              </a:rPr>
              <a:t>قَ</a:t>
            </a:r>
            <a:r>
              <a:rPr lang="ar-JO" sz="15000" dirty="0" smtClean="0"/>
              <a:t>رع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30787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29" y="399012"/>
            <a:ext cx="6234545" cy="62012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8327" y="1712422"/>
            <a:ext cx="39236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 smtClean="0"/>
              <a:t>ق</a:t>
            </a:r>
            <a:r>
              <a:rPr lang="ar-JO" sz="15000" dirty="0" smtClean="0">
                <a:solidFill>
                  <a:srgbClr val="FF0000"/>
                </a:solidFill>
              </a:rPr>
              <a:t>َ</a:t>
            </a:r>
            <a:r>
              <a:rPr lang="ar-JO" sz="15000" dirty="0" smtClean="0"/>
              <a:t>لعة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80621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50429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14705" y="1961804"/>
            <a:ext cx="39734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 smtClean="0"/>
              <a:t>ق</a:t>
            </a:r>
            <a:r>
              <a:rPr lang="ar-JO" sz="15000" dirty="0" smtClean="0">
                <a:solidFill>
                  <a:srgbClr val="FF0000"/>
                </a:solidFill>
              </a:rPr>
              <a:t>ُ</a:t>
            </a:r>
            <a:r>
              <a:rPr lang="ar-JO" sz="15000" dirty="0" smtClean="0"/>
              <a:t>نفذ</a:t>
            </a:r>
            <a:r>
              <a:rPr lang="ar-JO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92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31" y="1012075"/>
            <a:ext cx="6858000" cy="55549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48204" y="2161309"/>
            <a:ext cx="413973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 smtClean="0"/>
              <a:t>ق</a:t>
            </a:r>
            <a:r>
              <a:rPr lang="ar-JO" sz="15000" dirty="0" smtClean="0">
                <a:solidFill>
                  <a:srgbClr val="FF0000"/>
                </a:solidFill>
              </a:rPr>
              <a:t>ُ</a:t>
            </a:r>
            <a:r>
              <a:rPr lang="ar-JO" sz="15000" dirty="0" smtClean="0"/>
              <a:t>بعة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62574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513"/>
            <a:ext cx="6417425" cy="6001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7956" y="1828800"/>
            <a:ext cx="417298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 smtClean="0"/>
              <a:t>ق</a:t>
            </a:r>
            <a:r>
              <a:rPr lang="ar-JO" sz="15000" dirty="0" smtClean="0">
                <a:solidFill>
                  <a:srgbClr val="FF0000"/>
                </a:solidFill>
              </a:rPr>
              <a:t>ِ</a:t>
            </a:r>
            <a:r>
              <a:rPr lang="ar-JO" sz="15000" dirty="0" smtClean="0"/>
              <a:t>طار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07716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225310"/>
            <a:ext cx="6024476" cy="60244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81455" y="1197033"/>
            <a:ext cx="332509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 smtClean="0"/>
              <a:t>ق</a:t>
            </a:r>
            <a:r>
              <a:rPr lang="ar-JO" sz="15000" dirty="0" smtClean="0">
                <a:solidFill>
                  <a:srgbClr val="FF0000"/>
                </a:solidFill>
              </a:rPr>
              <a:t>َ</a:t>
            </a:r>
            <a:r>
              <a:rPr lang="ar-JO" sz="15000" dirty="0" smtClean="0"/>
              <a:t>فص</a:t>
            </a:r>
            <a:r>
              <a:rPr lang="ar-JO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94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4546"/>
            <a:ext cx="6773920" cy="45077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5942" y="1330037"/>
            <a:ext cx="441128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 smtClean="0"/>
              <a:t>ق</a:t>
            </a:r>
            <a:r>
              <a:rPr lang="ar-JO" sz="15000" dirty="0" smtClean="0">
                <a:solidFill>
                  <a:srgbClr val="FF0000"/>
                </a:solidFill>
              </a:rPr>
              <a:t>َ</a:t>
            </a:r>
            <a:r>
              <a:rPr lang="ar-JO" sz="15000" dirty="0" smtClean="0"/>
              <a:t>فازات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21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30" y="820873"/>
            <a:ext cx="2741295" cy="50202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85164" y="1130531"/>
            <a:ext cx="482138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 smtClean="0">
                <a:solidFill>
                  <a:srgbClr val="FF0000"/>
                </a:solidFill>
              </a:rPr>
              <a:t>قَ</a:t>
            </a:r>
            <a:r>
              <a:rPr lang="ar-JO" sz="15000" dirty="0" smtClean="0"/>
              <a:t>دم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87040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4" y="523702"/>
            <a:ext cx="6543242" cy="6334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76246" y="1529542"/>
            <a:ext cx="451268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 smtClean="0">
                <a:solidFill>
                  <a:srgbClr val="FF0000"/>
                </a:solidFill>
              </a:rPr>
              <a:t>ق</a:t>
            </a:r>
            <a:r>
              <a:rPr lang="ar-JO" sz="15000" dirty="0" smtClean="0"/>
              <a:t>ارب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8385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450676" y="997527"/>
            <a:ext cx="4954386" cy="315883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0000" dirty="0" smtClean="0"/>
              <a:t>ق</a:t>
            </a:r>
            <a:endParaRPr lang="en-US" sz="20000" dirty="0"/>
          </a:p>
        </p:txBody>
      </p:sp>
      <p:sp>
        <p:nvSpPr>
          <p:cNvPr id="3" name="Rounded Rectangle 2"/>
          <p:cNvSpPr/>
          <p:nvPr/>
        </p:nvSpPr>
        <p:spPr>
          <a:xfrm>
            <a:off x="701040" y="997526"/>
            <a:ext cx="4954386" cy="315883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0000" dirty="0" smtClean="0"/>
              <a:t>قـ</a:t>
            </a:r>
            <a:endParaRPr lang="en-US" sz="20000" dirty="0"/>
          </a:p>
        </p:txBody>
      </p:sp>
    </p:spTree>
    <p:extLst>
      <p:ext uri="{BB962C8B-B14F-4D97-AF65-F5344CB8AC3E}">
        <p14:creationId xmlns:p14="http://schemas.microsoft.com/office/powerpoint/2010/main" val="274284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-Point Star 2"/>
          <p:cNvSpPr/>
          <p:nvPr/>
        </p:nvSpPr>
        <p:spPr>
          <a:xfrm>
            <a:off x="6899564" y="349135"/>
            <a:ext cx="4438996" cy="3707476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 smtClean="0"/>
              <a:t>قا</a:t>
            </a:r>
            <a:endParaRPr lang="en-US" sz="15000" dirty="0"/>
          </a:p>
        </p:txBody>
      </p:sp>
      <p:sp>
        <p:nvSpPr>
          <p:cNvPr id="4" name="6-Point Star 3"/>
          <p:cNvSpPr/>
          <p:nvPr/>
        </p:nvSpPr>
        <p:spPr>
          <a:xfrm>
            <a:off x="3909753" y="3092335"/>
            <a:ext cx="4438996" cy="3707476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 smtClean="0"/>
              <a:t>قي</a:t>
            </a:r>
            <a:endParaRPr lang="en-US" sz="15000" dirty="0"/>
          </a:p>
        </p:txBody>
      </p:sp>
      <p:sp>
        <p:nvSpPr>
          <p:cNvPr id="5" name="6-Point Star 4"/>
          <p:cNvSpPr/>
          <p:nvPr/>
        </p:nvSpPr>
        <p:spPr>
          <a:xfrm>
            <a:off x="1169324" y="501535"/>
            <a:ext cx="4438996" cy="3707476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 smtClean="0"/>
              <a:t>قو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43608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-Point Star 1"/>
          <p:cNvSpPr/>
          <p:nvPr/>
        </p:nvSpPr>
        <p:spPr>
          <a:xfrm>
            <a:off x="7697585" y="465513"/>
            <a:ext cx="3607724" cy="3408218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 smtClean="0"/>
              <a:t>قَ</a:t>
            </a:r>
            <a:endParaRPr lang="en-US" sz="15000" dirty="0"/>
          </a:p>
        </p:txBody>
      </p:sp>
      <p:sp>
        <p:nvSpPr>
          <p:cNvPr id="3" name="6-Point Star 2"/>
          <p:cNvSpPr/>
          <p:nvPr/>
        </p:nvSpPr>
        <p:spPr>
          <a:xfrm>
            <a:off x="4375265" y="3277986"/>
            <a:ext cx="3607724" cy="3408218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 smtClean="0"/>
              <a:t>قِ</a:t>
            </a:r>
            <a:endParaRPr lang="en-US" sz="15000" dirty="0"/>
          </a:p>
        </p:txBody>
      </p:sp>
      <p:sp>
        <p:nvSpPr>
          <p:cNvPr id="4" name="6-Point Star 3"/>
          <p:cNvSpPr/>
          <p:nvPr/>
        </p:nvSpPr>
        <p:spPr>
          <a:xfrm>
            <a:off x="1744287" y="584662"/>
            <a:ext cx="3607724" cy="3408218"/>
          </a:xfrm>
          <a:prstGeom prst="star6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 smtClean="0"/>
              <a:t>قُ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68460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864524"/>
            <a:ext cx="10515600" cy="531243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ar-JO" sz="10000" dirty="0" smtClean="0"/>
              <a:t>قـ          </a:t>
            </a:r>
            <a:r>
              <a:rPr lang="ar-JO" sz="10000" dirty="0" smtClean="0">
                <a:solidFill>
                  <a:srgbClr val="FF0000"/>
                </a:solidFill>
              </a:rPr>
              <a:t>ا</a:t>
            </a:r>
            <a:r>
              <a:rPr lang="ar-JO" sz="10000" dirty="0" smtClean="0"/>
              <a:t>          قا</a:t>
            </a:r>
          </a:p>
          <a:p>
            <a:pPr marL="0" indent="0" algn="r">
              <a:buNone/>
            </a:pPr>
            <a:endParaRPr lang="ar-JO" sz="10000" dirty="0"/>
          </a:p>
          <a:p>
            <a:pPr marL="0" indent="0" algn="r">
              <a:buNone/>
            </a:pPr>
            <a:r>
              <a:rPr lang="ar-JO" sz="10000" dirty="0" smtClean="0">
                <a:solidFill>
                  <a:srgbClr val="FF0000"/>
                </a:solidFill>
              </a:rPr>
              <a:t>    قا</a:t>
            </a:r>
            <a:r>
              <a:rPr lang="ar-JO" sz="10000" dirty="0" smtClean="0"/>
              <a:t>رب  </a:t>
            </a:r>
            <a:endParaRPr lang="en-US" sz="10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168" y="2940055"/>
            <a:ext cx="3342832" cy="323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4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1273"/>
            <a:ext cx="10515600" cy="534569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ar-JO" sz="10000" dirty="0" smtClean="0"/>
              <a:t>قـ        </a:t>
            </a:r>
            <a:r>
              <a:rPr lang="ar-JO" sz="10000" dirty="0" smtClean="0">
                <a:solidFill>
                  <a:srgbClr val="FF0000"/>
                </a:solidFill>
              </a:rPr>
              <a:t>و</a:t>
            </a:r>
            <a:r>
              <a:rPr lang="ar-JO" sz="10000" dirty="0" smtClean="0"/>
              <a:t>         قو</a:t>
            </a:r>
          </a:p>
          <a:p>
            <a:pPr marL="0" indent="0" algn="r">
              <a:buNone/>
            </a:pPr>
            <a:endParaRPr lang="ar-JO" sz="10000" dirty="0"/>
          </a:p>
          <a:p>
            <a:pPr marL="0" indent="0" algn="r">
              <a:buNone/>
            </a:pPr>
            <a:r>
              <a:rPr lang="ar-JO" sz="10000" dirty="0" smtClean="0"/>
              <a:t>   ن</a:t>
            </a:r>
            <a:r>
              <a:rPr lang="ar-JO" sz="10000" dirty="0" smtClean="0">
                <a:solidFill>
                  <a:srgbClr val="FF0000"/>
                </a:solidFill>
              </a:rPr>
              <a:t>قو</a:t>
            </a:r>
            <a:r>
              <a:rPr lang="ar-JO" sz="10000" dirty="0" smtClean="0"/>
              <a:t>د    </a:t>
            </a:r>
            <a:endParaRPr lang="en-US" sz="1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376" y="2858193"/>
            <a:ext cx="2922529" cy="292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2633"/>
            <a:ext cx="10515600" cy="5894330"/>
          </a:xfrm>
        </p:spPr>
        <p:txBody>
          <a:bodyPr/>
          <a:lstStyle/>
          <a:p>
            <a:pPr marL="0" indent="0" algn="r">
              <a:buNone/>
            </a:pPr>
            <a:r>
              <a:rPr lang="ar-JO" sz="10000" dirty="0" smtClean="0"/>
              <a:t>قـ      ي            قي </a:t>
            </a:r>
          </a:p>
          <a:p>
            <a:pPr marL="0" indent="0" algn="r">
              <a:buNone/>
            </a:pPr>
            <a:r>
              <a:rPr lang="ar-JO" sz="10000" dirty="0" smtClean="0"/>
              <a:t>قـ       يـ           قيـ</a:t>
            </a:r>
          </a:p>
          <a:p>
            <a:pPr marL="0" indent="0" algn="r">
              <a:buNone/>
            </a:pPr>
            <a:r>
              <a:rPr lang="ar-JO" sz="10000" dirty="0" smtClean="0"/>
              <a:t>  ح</a:t>
            </a:r>
            <a:r>
              <a:rPr lang="ar-JO" sz="10000" dirty="0" smtClean="0">
                <a:solidFill>
                  <a:srgbClr val="FF0000"/>
                </a:solidFill>
              </a:rPr>
              <a:t>قي</a:t>
            </a:r>
            <a:r>
              <a:rPr lang="ar-JO" sz="10000" dirty="0" smtClean="0"/>
              <a:t>بة </a:t>
            </a:r>
            <a:endParaRPr lang="en-US" sz="1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564" y="2962659"/>
            <a:ext cx="3891829" cy="321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4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56262" y="313317"/>
            <a:ext cx="3627434" cy="4017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59" y="313317"/>
            <a:ext cx="3027772" cy="3162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7031" y="1296786"/>
            <a:ext cx="3844450" cy="2628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325" y="3458036"/>
            <a:ext cx="2924706" cy="2900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3845" y="3303893"/>
            <a:ext cx="3809774" cy="27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90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44</Words>
  <Application>Microsoft Office PowerPoint</Application>
  <PresentationFormat>Widescreen</PresentationFormat>
  <Paragraphs>35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THINK PAD</cp:lastModifiedBy>
  <cp:revision>11</cp:revision>
  <dcterms:created xsi:type="dcterms:W3CDTF">2021-02-27T18:47:20Z</dcterms:created>
  <dcterms:modified xsi:type="dcterms:W3CDTF">2021-02-27T20:14:11Z</dcterms:modified>
</cp:coreProperties>
</file>