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97" r:id="rId3"/>
    <p:sldId id="267" r:id="rId4"/>
    <p:sldId id="269" r:id="rId5"/>
    <p:sldId id="265" r:id="rId6"/>
    <p:sldId id="266" r:id="rId7"/>
    <p:sldId id="268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12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6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7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0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94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7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89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3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9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2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C0F0-665E-44BE-8BA5-989529E86906}" type="datetimeFigureOut">
              <a:rPr lang="en-US" smtClean="0"/>
              <a:t>23-Jun-21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749F5-2861-4253-B78A-72D679B8F7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7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9" y="178715"/>
            <a:ext cx="11320530" cy="6339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41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قمة</a:t>
            </a:r>
            <a:endParaRPr lang="ar-JO" sz="10000" b="1" dirty="0"/>
          </a:p>
        </p:txBody>
      </p:sp>
      <p:pic>
        <p:nvPicPr>
          <p:cNvPr id="2050" name="Picture 2" descr="C:\Users\user\Desktop\حرف الفاء\download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66" y="1857365"/>
            <a:ext cx="6143668" cy="46018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573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ف</a:t>
            </a:r>
            <a:r>
              <a:rPr lang="ar-JO" sz="10000" b="1" dirty="0"/>
              <a:t>اصولياء</a:t>
            </a:r>
          </a:p>
        </p:txBody>
      </p:sp>
      <p:pic>
        <p:nvPicPr>
          <p:cNvPr id="3074" name="Picture 2" descr="C:\Users\user\Desktop\حرف الفاء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67" y="2000240"/>
            <a:ext cx="6119075" cy="4071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877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ف</a:t>
            </a:r>
            <a:r>
              <a:rPr lang="ar-JO" sz="10000" b="1" dirty="0"/>
              <a:t>ـول</a:t>
            </a:r>
          </a:p>
        </p:txBody>
      </p:sp>
      <p:pic>
        <p:nvPicPr>
          <p:cNvPr id="4098" name="Picture 2" descr="C:\Users\user\Desktop\حرف الفاء\download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24" y="1785926"/>
            <a:ext cx="7192560" cy="4786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179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dirty="0">
                <a:solidFill>
                  <a:srgbClr val="FF0000"/>
                </a:solidFill>
              </a:rPr>
              <a:t>ف</a:t>
            </a:r>
            <a:r>
              <a:rPr lang="ar-JO" sz="10000" dirty="0"/>
              <a:t>أر</a:t>
            </a:r>
          </a:p>
        </p:txBody>
      </p:sp>
      <p:pic>
        <p:nvPicPr>
          <p:cNvPr id="5122" name="Picture 2" descr="C:\Users\user\Desktop\حرف الفاء\download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24166" y="1714489"/>
            <a:ext cx="5929354" cy="45628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1477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أس</a:t>
            </a:r>
            <a:endParaRPr lang="ar-JO" sz="10000" b="1" dirty="0"/>
          </a:p>
        </p:txBody>
      </p:sp>
      <p:pic>
        <p:nvPicPr>
          <p:cNvPr id="6146" name="Picture 2" descr="C:\Users\user\Desktop\حرف الفاء\download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00" y="1785927"/>
            <a:ext cx="7066610" cy="43486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115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ف</a:t>
            </a:r>
            <a:r>
              <a:rPr lang="ar-JO" sz="10000" b="1" dirty="0"/>
              <a:t>اكهه</a:t>
            </a:r>
          </a:p>
        </p:txBody>
      </p:sp>
      <p:pic>
        <p:nvPicPr>
          <p:cNvPr id="7170" name="Picture 2" descr="C:\Users\user\Desktop\حرف الفاء\download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9722" y="2071678"/>
            <a:ext cx="3857651" cy="3214710"/>
          </a:xfrm>
          <a:prstGeom prst="rect">
            <a:avLst/>
          </a:prstGeom>
          <a:noFill/>
        </p:spPr>
      </p:pic>
      <p:pic>
        <p:nvPicPr>
          <p:cNvPr id="7171" name="Picture 3" descr="C:\Users\user\Desktop\حرف الفاء\download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8810" y="1785926"/>
            <a:ext cx="4714908" cy="3598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9223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توش </a:t>
            </a:r>
            <a:endParaRPr lang="ar-JO" sz="10000" b="1" dirty="0"/>
          </a:p>
        </p:txBody>
      </p:sp>
      <p:pic>
        <p:nvPicPr>
          <p:cNvPr id="8194" name="Picture 2" descr="C:\Users\user\Desktop\حرف الفاء\download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04" y="1857364"/>
            <a:ext cx="5786478" cy="40225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3321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حم</a:t>
            </a:r>
            <a:endParaRPr lang="ar-JO" sz="10000" b="1" dirty="0"/>
          </a:p>
        </p:txBody>
      </p:sp>
      <p:pic>
        <p:nvPicPr>
          <p:cNvPr id="9218" name="Picture 2" descr="C:\Users\user\Desktop\حرف الفاء\download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05" y="1857364"/>
            <a:ext cx="6271097" cy="4173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3424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فُ</a:t>
            </a:r>
            <a:r>
              <a:rPr lang="ar-JO" sz="10000" b="1" dirty="0" smtClean="0"/>
              <a:t>رشاة</a:t>
            </a:r>
            <a:endParaRPr lang="ar-JO" sz="10000" b="1" dirty="0"/>
          </a:p>
        </p:txBody>
      </p:sp>
      <p:pic>
        <p:nvPicPr>
          <p:cNvPr id="10242" name="Picture 2" descr="C:\Users\user\Desktop\حرف الفاء\download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9918" y="1500175"/>
            <a:ext cx="5335614" cy="4942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2977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رس</a:t>
            </a:r>
            <a:endParaRPr lang="ar-JO" sz="10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11266" name="Picture 2" descr="C:\Users\user\Desktop\حرف الفاء\download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28" y="1714489"/>
            <a:ext cx="5653874" cy="42567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953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156103" y="1184856"/>
            <a:ext cx="4932608" cy="27174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>
                <a:solidFill>
                  <a:srgbClr val="FF0000"/>
                </a:solidFill>
              </a:rPr>
              <a:t>ف</a:t>
            </a:r>
            <a:endParaRPr lang="en-US" sz="150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131195" y="3333481"/>
            <a:ext cx="4896118" cy="27174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5000" b="1" dirty="0" smtClean="0">
                <a:solidFill>
                  <a:srgbClr val="FF0000"/>
                </a:solidFill>
              </a:rPr>
              <a:t>فـ</a:t>
            </a:r>
            <a:endParaRPr lang="en-US" sz="1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34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ف</a:t>
            </a:r>
            <a:r>
              <a:rPr lang="ar-JO" sz="10000" b="1" dirty="0"/>
              <a:t>ارس</a:t>
            </a:r>
          </a:p>
        </p:txBody>
      </p:sp>
      <p:pic>
        <p:nvPicPr>
          <p:cNvPr id="12290" name="Picture 2" descr="C:\Users\user\Desktop\حرف الفاء\download (1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36" y="1643050"/>
            <a:ext cx="3571900" cy="4395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فُ</a:t>
            </a:r>
            <a:r>
              <a:rPr lang="ar-JO" sz="10000" b="1" dirty="0" smtClean="0"/>
              <a:t>رن</a:t>
            </a:r>
            <a:endParaRPr lang="ar-JO" sz="10000" b="1" dirty="0"/>
          </a:p>
        </p:txBody>
      </p:sp>
      <p:pic>
        <p:nvPicPr>
          <p:cNvPr id="13314" name="Picture 2" descr="C:\Users\user\Desktop\حرف الفاء\download (1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84" y="1571612"/>
            <a:ext cx="4357718" cy="5107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1043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ـزاعة</a:t>
            </a:r>
            <a:endParaRPr lang="ar-JO" sz="10000" b="1" dirty="0"/>
          </a:p>
        </p:txBody>
      </p:sp>
      <p:pic>
        <p:nvPicPr>
          <p:cNvPr id="14338" name="Picture 2" descr="C:\Users\user\Desktop\حرف الفاء\download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480" y="2143116"/>
            <a:ext cx="5904370" cy="3929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3826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فـِ</a:t>
            </a:r>
            <a:r>
              <a:rPr lang="ar-JO" sz="10000" b="1" dirty="0" smtClean="0"/>
              <a:t>طر</a:t>
            </a:r>
            <a:endParaRPr lang="ar-JO" sz="10000" b="1" dirty="0"/>
          </a:p>
        </p:txBody>
      </p:sp>
      <p:pic>
        <p:nvPicPr>
          <p:cNvPr id="15362" name="Picture 2" descr="C:\Users\user\Desktop\حرف الفاء\download (1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7109" y="2143116"/>
            <a:ext cx="5198631" cy="4000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3628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ـم</a:t>
            </a:r>
            <a:endParaRPr lang="ar-JO" sz="10000" b="1" dirty="0"/>
          </a:p>
        </p:txBody>
      </p:sp>
      <p:pic>
        <p:nvPicPr>
          <p:cNvPr id="16386" name="Picture 2" descr="C:\Users\user\Desktop\حرف الفاء\download (1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1423" y="2000241"/>
            <a:ext cx="4318015" cy="43180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8101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>
                <a:solidFill>
                  <a:srgbClr val="FF0000"/>
                </a:solidFill>
              </a:rPr>
              <a:t>ف</a:t>
            </a:r>
            <a:r>
              <a:rPr lang="ar-JO" sz="10000" b="1" dirty="0"/>
              <a:t>ـيل</a:t>
            </a:r>
          </a:p>
        </p:txBody>
      </p:sp>
      <p:pic>
        <p:nvPicPr>
          <p:cNvPr id="17410" name="Picture 2" descr="C:\Users\user\Desktop\حرف الفاء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7043" y="1785927"/>
            <a:ext cx="5910917" cy="4071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027670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فِ</a:t>
            </a:r>
            <a:r>
              <a:rPr lang="ar-JO" sz="10000" b="1" dirty="0" smtClean="0"/>
              <a:t>ـنجان</a:t>
            </a:r>
            <a:endParaRPr lang="ar-JO" sz="10000" b="1" dirty="0"/>
          </a:p>
        </p:txBody>
      </p:sp>
      <p:pic>
        <p:nvPicPr>
          <p:cNvPr id="18434" name="Picture 2" descr="C:\Users\user\Desktop\حرف الفاء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605" y="1666187"/>
            <a:ext cx="5786478" cy="4470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8532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فِ</a:t>
            </a:r>
            <a:r>
              <a:rPr lang="ar-JO" sz="10000" b="1" dirty="0" smtClean="0"/>
              <a:t>ـجل</a:t>
            </a:r>
            <a:endParaRPr lang="ar-JO" sz="10000" b="1" dirty="0"/>
          </a:p>
        </p:txBody>
      </p:sp>
      <p:pic>
        <p:nvPicPr>
          <p:cNvPr id="19458" name="Picture 2" descr="C:\Users\user\Desktop\حرف الفاء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480" y="1928802"/>
            <a:ext cx="5857916" cy="40940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0421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ـراولة</a:t>
            </a:r>
            <a:endParaRPr lang="ar-JO" sz="10000" b="1" dirty="0"/>
          </a:p>
        </p:txBody>
      </p:sp>
      <p:pic>
        <p:nvPicPr>
          <p:cNvPr id="20482" name="Picture 2" descr="C:\Users\user\Desktop\حرف الفاء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32" y="2201846"/>
            <a:ext cx="5636952" cy="35131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90360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فُ</a:t>
            </a:r>
            <a:r>
              <a:rPr lang="ar-JO" sz="10000" b="1" dirty="0" smtClean="0"/>
              <a:t>خار</a:t>
            </a:r>
            <a:endParaRPr lang="ar-JO" sz="10000" b="1" dirty="0"/>
          </a:p>
        </p:txBody>
      </p:sp>
      <p:pic>
        <p:nvPicPr>
          <p:cNvPr id="21506" name="Picture 2" descr="C:\Users\user\Desktop\حرف الفاء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1266" y="1774696"/>
            <a:ext cx="6322320" cy="4226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633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71" y="193140"/>
            <a:ext cx="11552349" cy="646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37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راشة</a:t>
            </a:r>
            <a:endParaRPr lang="ar-JO" sz="10000" b="1" dirty="0"/>
          </a:p>
        </p:txBody>
      </p:sp>
      <p:pic>
        <p:nvPicPr>
          <p:cNvPr id="22530" name="Picture 2" descr="C:\Users\user\Desktop\حرف الفاء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2794" y="1785926"/>
            <a:ext cx="5649516" cy="3999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935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</a:t>
            </a:r>
            <a:r>
              <a:rPr lang="ar-JO" sz="10000" b="1" dirty="0">
                <a:solidFill>
                  <a:srgbClr val="FF0000"/>
                </a:solidFill>
              </a:rPr>
              <a:t>ُ</a:t>
            </a:r>
            <a:r>
              <a:rPr lang="ar-JO" sz="10000" b="1" dirty="0" smtClean="0"/>
              <a:t>ـستان</a:t>
            </a:r>
            <a:endParaRPr lang="ar-JO" sz="10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271" y="2151375"/>
            <a:ext cx="4205421" cy="420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772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ـرو</a:t>
            </a:r>
            <a:endParaRPr lang="ar-JO" sz="10000" b="1" dirty="0"/>
          </a:p>
        </p:txBody>
      </p:sp>
      <p:pic>
        <p:nvPicPr>
          <p:cNvPr id="24578" name="Picture 2" descr="C:\Users\user\Desktop\حرف الفاء\download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6850" y="1857365"/>
            <a:ext cx="3803662" cy="45071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3739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806" y="109471"/>
            <a:ext cx="10515600" cy="6748529"/>
          </a:xfrm>
        </p:spPr>
        <p:txBody>
          <a:bodyPr>
            <a:normAutofit fontScale="90000"/>
          </a:bodyPr>
          <a:lstStyle/>
          <a:p>
            <a:pPr algn="ctr"/>
            <a:r>
              <a:rPr lang="ar-JO" sz="10000" dirty="0" smtClean="0"/>
              <a:t>فاطمة    فيل    فراولة </a:t>
            </a:r>
            <a:br>
              <a:rPr lang="ar-JO" sz="10000" dirty="0" smtClean="0"/>
            </a:br>
            <a:r>
              <a:rPr lang="ar-JO" sz="10000" dirty="0" smtClean="0"/>
              <a:t> </a:t>
            </a:r>
            <a:br>
              <a:rPr lang="ar-JO" sz="10000" dirty="0" smtClean="0"/>
            </a:br>
            <a:r>
              <a:rPr lang="ar-JO" sz="10000" dirty="0" smtClean="0"/>
              <a:t>  فلفل    فطيرة </a:t>
            </a:r>
            <a:br>
              <a:rPr lang="ar-JO" sz="10000" dirty="0" smtClean="0"/>
            </a:br>
            <a:r>
              <a:rPr lang="ar-JO" sz="10000" dirty="0"/>
              <a:t/>
            </a:r>
            <a:br>
              <a:rPr lang="ar-JO" sz="10000" dirty="0"/>
            </a:br>
            <a:r>
              <a:rPr lang="ar-JO" sz="10000" dirty="0" smtClean="0"/>
              <a:t>   ضيوف 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147840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xagon 1"/>
          <p:cNvSpPr/>
          <p:nvPr/>
        </p:nvSpPr>
        <p:spPr>
          <a:xfrm>
            <a:off x="7675809" y="463640"/>
            <a:ext cx="3799268" cy="3503053"/>
          </a:xfrm>
          <a:prstGeom prst="hex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7000" dirty="0" smtClean="0"/>
              <a:t> فا </a:t>
            </a:r>
            <a:endParaRPr lang="en-US" sz="17000" dirty="0"/>
          </a:p>
        </p:txBody>
      </p:sp>
      <p:sp>
        <p:nvSpPr>
          <p:cNvPr id="3" name="Hexagon 2"/>
          <p:cNvSpPr/>
          <p:nvPr/>
        </p:nvSpPr>
        <p:spPr>
          <a:xfrm>
            <a:off x="525887" y="628918"/>
            <a:ext cx="3840051" cy="3503053"/>
          </a:xfrm>
          <a:prstGeom prst="hex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sz="17000" dirty="0" smtClean="0"/>
              <a:t> فو</a:t>
            </a:r>
            <a:endParaRPr lang="en-US" sz="17000" dirty="0"/>
          </a:p>
        </p:txBody>
      </p:sp>
      <p:sp>
        <p:nvSpPr>
          <p:cNvPr id="4" name="Hexagon 3"/>
          <p:cNvSpPr/>
          <p:nvPr/>
        </p:nvSpPr>
        <p:spPr>
          <a:xfrm>
            <a:off x="4235002" y="2792568"/>
            <a:ext cx="3799268" cy="3503053"/>
          </a:xfrm>
          <a:prstGeom prst="hex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7000" dirty="0" smtClean="0"/>
              <a:t>في</a:t>
            </a:r>
            <a:endParaRPr lang="en-US" sz="17000" dirty="0"/>
          </a:p>
        </p:txBody>
      </p:sp>
    </p:spTree>
    <p:extLst>
      <p:ext uri="{BB962C8B-B14F-4D97-AF65-F5344CB8AC3E}">
        <p14:creationId xmlns:p14="http://schemas.microsoft.com/office/powerpoint/2010/main" val="338928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554" y="808315"/>
            <a:ext cx="8925059" cy="549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54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" y="104097"/>
            <a:ext cx="11590986" cy="655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96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4034" y="2130426"/>
            <a:ext cx="8286808" cy="2798773"/>
          </a:xfrm>
        </p:spPr>
        <p:txBody>
          <a:bodyPr>
            <a:noAutofit/>
          </a:bodyPr>
          <a:lstStyle/>
          <a:p>
            <a:r>
              <a:rPr lang="ar-JO" sz="12000" b="1" dirty="0"/>
              <a:t>حرف الفاء</a:t>
            </a:r>
          </a:p>
        </p:txBody>
      </p:sp>
    </p:spTree>
    <p:extLst>
      <p:ext uri="{BB962C8B-B14F-4D97-AF65-F5344CB8AC3E}">
        <p14:creationId xmlns:p14="http://schemas.microsoft.com/office/powerpoint/2010/main" val="1117801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ar-JO" sz="10000" b="1" dirty="0" smtClean="0">
                <a:solidFill>
                  <a:srgbClr val="FF0000"/>
                </a:solidFill>
              </a:rPr>
              <a:t>فَ</a:t>
            </a:r>
            <a:r>
              <a:rPr lang="ar-JO" sz="10000" b="1" dirty="0" smtClean="0"/>
              <a:t>هد</a:t>
            </a:r>
            <a:endParaRPr lang="ar-JO" sz="10000" b="1" dirty="0"/>
          </a:p>
        </p:txBody>
      </p:sp>
      <p:pic>
        <p:nvPicPr>
          <p:cNvPr id="1026" name="Picture 2" descr="C:\Users\user\Desktop\حرف الفاء\download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3504" y="2214554"/>
            <a:ext cx="6189678" cy="38576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738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</Words>
  <Application>Microsoft Office PowerPoint</Application>
  <PresentationFormat>Widescreen</PresentationFormat>
  <Paragraphs>31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فاطمة    فيل    فراولة      فلفل    فطيرة      ضيوف </vt:lpstr>
      <vt:lpstr>PowerPoint Presentation</vt:lpstr>
      <vt:lpstr>PowerPoint Presentation</vt:lpstr>
      <vt:lpstr>PowerPoint Presentation</vt:lpstr>
      <vt:lpstr>حرف الفاء</vt:lpstr>
      <vt:lpstr>فَهد</vt:lpstr>
      <vt:lpstr>فَقمة</vt:lpstr>
      <vt:lpstr>فاصولياء</vt:lpstr>
      <vt:lpstr>فـول</vt:lpstr>
      <vt:lpstr>فأر</vt:lpstr>
      <vt:lpstr>فَأس</vt:lpstr>
      <vt:lpstr>فاكهه</vt:lpstr>
      <vt:lpstr>فَتوش </vt:lpstr>
      <vt:lpstr>فَحم</vt:lpstr>
      <vt:lpstr>فُرشاة</vt:lpstr>
      <vt:lpstr>فَرس</vt:lpstr>
      <vt:lpstr>فارس</vt:lpstr>
      <vt:lpstr>فُرن</vt:lpstr>
      <vt:lpstr>فَـزاعة</vt:lpstr>
      <vt:lpstr>فـِطر</vt:lpstr>
      <vt:lpstr>فَـم</vt:lpstr>
      <vt:lpstr>فـيل</vt:lpstr>
      <vt:lpstr>فِـنجان</vt:lpstr>
      <vt:lpstr>فِـجل</vt:lpstr>
      <vt:lpstr>فَـراولة</vt:lpstr>
      <vt:lpstr>فُخار</vt:lpstr>
      <vt:lpstr>فَراشة</vt:lpstr>
      <vt:lpstr>فُـستان</vt:lpstr>
      <vt:lpstr>فَـرو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THINK PAD</cp:lastModifiedBy>
  <cp:revision>6</cp:revision>
  <dcterms:created xsi:type="dcterms:W3CDTF">2020-07-01T20:38:20Z</dcterms:created>
  <dcterms:modified xsi:type="dcterms:W3CDTF">2021-06-23T19:42:02Z</dcterms:modified>
</cp:coreProperties>
</file>