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6000-A2F7-41D1-89DB-0B030D2B4606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335" y="461681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0636" y="461683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8953" y="461682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40" y="592649"/>
            <a:ext cx="879480" cy="1281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70" y="1495423"/>
            <a:ext cx="879480" cy="1281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2" y="1524839"/>
            <a:ext cx="879480" cy="1281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98" y="506784"/>
            <a:ext cx="879480" cy="1281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12" y="506785"/>
            <a:ext cx="879480" cy="1281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26" y="1524839"/>
            <a:ext cx="1688765" cy="114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36" y="506784"/>
            <a:ext cx="1688765" cy="114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913" y="1524839"/>
            <a:ext cx="1688765" cy="1144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2" y="461681"/>
            <a:ext cx="1688765" cy="1144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27" y="326017"/>
            <a:ext cx="1184998" cy="1301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68" y="1580028"/>
            <a:ext cx="1184998" cy="1301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44" y="1596416"/>
            <a:ext cx="1184998" cy="1301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15" y="1593124"/>
            <a:ext cx="1184998" cy="13012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184" y="398929"/>
            <a:ext cx="1184998" cy="13012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35" y="373226"/>
            <a:ext cx="1184998" cy="130128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15918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6</a:t>
            </a:r>
            <a:endParaRPr lang="en-US" sz="12000" dirty="0"/>
          </a:p>
        </p:txBody>
      </p:sp>
      <p:sp>
        <p:nvSpPr>
          <p:cNvPr id="30" name="Rounded Rectangle 29"/>
          <p:cNvSpPr/>
          <p:nvPr/>
        </p:nvSpPr>
        <p:spPr>
          <a:xfrm>
            <a:off x="4225360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4</a:t>
            </a:r>
            <a:endParaRPr lang="en-US" sz="1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497786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5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54622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18668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4545106"/>
            <a:ext cx="8754035" cy="174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6        5       4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18" y="754036"/>
            <a:ext cx="2113088" cy="14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88" y="2535407"/>
            <a:ext cx="2113088" cy="147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18" y="1489703"/>
            <a:ext cx="2113088" cy="147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59" y="2377771"/>
            <a:ext cx="2113088" cy="147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30" y="754036"/>
            <a:ext cx="2113088" cy="1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0" y="620374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9859" y="4787153"/>
            <a:ext cx="8646459" cy="1465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3       4       5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94" y="751206"/>
            <a:ext cx="2895851" cy="157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19" y="2603035"/>
            <a:ext cx="2895851" cy="1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88" y="751206"/>
            <a:ext cx="28958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73" y="432115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73" y="632013"/>
            <a:ext cx="2251088" cy="152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52" y="2312227"/>
            <a:ext cx="2251088" cy="152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2450466"/>
            <a:ext cx="2251088" cy="152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707260"/>
            <a:ext cx="2251088" cy="1527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82" y="2590035"/>
            <a:ext cx="2251088" cy="1527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707260"/>
            <a:ext cx="2251088" cy="1527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71" y="2312227"/>
            <a:ext cx="2251088" cy="1527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25" y="630106"/>
            <a:ext cx="2251088" cy="15278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10155" y="4446689"/>
            <a:ext cx="8384371" cy="15641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7       8       9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005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5" y="270750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6376" y="4518212"/>
            <a:ext cx="8081683" cy="15464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6        5       4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6" y="556653"/>
            <a:ext cx="1411621" cy="205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84" y="579177"/>
            <a:ext cx="1411621" cy="205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2" y="565730"/>
            <a:ext cx="1411621" cy="20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35" y="565730"/>
            <a:ext cx="1411621" cy="205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517" y="565730"/>
            <a:ext cx="1411621" cy="20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30409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8082" y="4464424"/>
            <a:ext cx="7987553" cy="13984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6        7        8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59" y="549576"/>
            <a:ext cx="1738845" cy="191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98" y="2073861"/>
            <a:ext cx="1738845" cy="19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17" y="2100442"/>
            <a:ext cx="1738845" cy="191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83" y="511936"/>
            <a:ext cx="1738845" cy="191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28" y="549576"/>
            <a:ext cx="1738845" cy="191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438" y="549576"/>
            <a:ext cx="1738845" cy="191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1" y="549576"/>
            <a:ext cx="1738845" cy="1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5" y="351433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4491318"/>
            <a:ext cx="8001000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4       5       6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43" y="445911"/>
            <a:ext cx="3032492" cy="3023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41" y="513029"/>
            <a:ext cx="3032492" cy="3023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4" y="513030"/>
            <a:ext cx="3032492" cy="302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45" y="486251"/>
            <a:ext cx="3032492" cy="30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16962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11188" y="4316506"/>
            <a:ext cx="8135471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8       7       6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41" y="618564"/>
            <a:ext cx="1832820" cy="151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87" y="2232875"/>
            <a:ext cx="1832820" cy="151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96" y="2264923"/>
            <a:ext cx="1832820" cy="15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61" y="551327"/>
            <a:ext cx="1832820" cy="15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4273"/>
            <a:ext cx="1832820" cy="151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75" y="551327"/>
            <a:ext cx="1832820" cy="151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2232875"/>
            <a:ext cx="1832820" cy="151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551328"/>
            <a:ext cx="1832820" cy="15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09" y="243857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7741" y="4383741"/>
            <a:ext cx="8390965" cy="13447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9         8        7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67" y="1670373"/>
            <a:ext cx="1565868" cy="1583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11" y="2237955"/>
            <a:ext cx="1565868" cy="158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94" y="470495"/>
            <a:ext cx="1565868" cy="1583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46" y="2267996"/>
            <a:ext cx="1565868" cy="158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66" y="500403"/>
            <a:ext cx="1565868" cy="158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39" y="2194467"/>
            <a:ext cx="1565868" cy="1583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87" y="449628"/>
            <a:ext cx="1565868" cy="1583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07" y="2205319"/>
            <a:ext cx="1565868" cy="1583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8" y="510912"/>
            <a:ext cx="1565868" cy="1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14" y="0"/>
            <a:ext cx="1091786" cy="117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428" y="615647"/>
            <a:ext cx="1091786" cy="117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34" y="4149725"/>
            <a:ext cx="1091786" cy="117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46" y="3568583"/>
            <a:ext cx="1091786" cy="117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8" y="2972220"/>
            <a:ext cx="1091786" cy="117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70" y="2375857"/>
            <a:ext cx="1091786" cy="117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42" y="1198352"/>
            <a:ext cx="1091786" cy="117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82" y="1794715"/>
            <a:ext cx="1091786" cy="1177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88" y="5344643"/>
            <a:ext cx="1091786" cy="1177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61" y="4747184"/>
            <a:ext cx="1091786" cy="11775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263255" y="5572795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8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89955" y="15552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7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88" y="1954727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5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1062" y="219443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0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0731" y="4031524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3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554321" y="44319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6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15040" y="5561390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1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6052" y="355336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4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11206" y="2044163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2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11041" y="3837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9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3473728">
            <a:off x="6465631" y="958118"/>
            <a:ext cx="534876" cy="60842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97741" y="104658"/>
            <a:ext cx="1047179" cy="10728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10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0"/>
            <a:ext cx="1091279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82" y="3574714"/>
            <a:ext cx="1091279" cy="117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40" y="2351006"/>
            <a:ext cx="1091279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57" y="1176630"/>
            <a:ext cx="1091279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21" y="589442"/>
            <a:ext cx="1091279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571" y="1763818"/>
            <a:ext cx="1091279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45" y="5384532"/>
            <a:ext cx="1091279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24" y="4799573"/>
            <a:ext cx="1091279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3" y="4211258"/>
            <a:ext cx="1091279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61" y="2962860"/>
            <a:ext cx="1091279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48" y="2154658"/>
            <a:ext cx="5639289" cy="37554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198796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5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41016" y="4640160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9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18260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0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0818" y="4163029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6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14965" y="267217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3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93025" y="397602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8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8945" y="319484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1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8598" y="218807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4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5891" y="134898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7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26254" y="213673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221071" y="91086"/>
            <a:ext cx="1235753" cy="10608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10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30306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4764" y="430304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57382" y="430305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642" y="323568"/>
            <a:ext cx="2438134" cy="1533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" y="370911"/>
            <a:ext cx="2438134" cy="1533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7" y="1197067"/>
            <a:ext cx="2438134" cy="1533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54" y="352983"/>
            <a:ext cx="2438134" cy="1533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735" y="1913401"/>
            <a:ext cx="2438134" cy="1533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7" y="1913401"/>
            <a:ext cx="2438134" cy="1533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25" y="1895473"/>
            <a:ext cx="2438134" cy="1533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9" y="492855"/>
            <a:ext cx="1200287" cy="1194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973" y="1485491"/>
            <a:ext cx="1200287" cy="1194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3" y="522270"/>
            <a:ext cx="1200287" cy="119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471398"/>
            <a:ext cx="1076324" cy="1062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896" y="452886"/>
            <a:ext cx="1076324" cy="1062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1551948"/>
            <a:ext cx="1076324" cy="1062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46" y="1557205"/>
            <a:ext cx="1076324" cy="106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31" y="1566381"/>
            <a:ext cx="1076324" cy="1062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73" y="1533435"/>
            <a:ext cx="1076324" cy="1062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16" y="430304"/>
            <a:ext cx="1076324" cy="1062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021" y="396283"/>
            <a:ext cx="1076324" cy="106203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68466" y="4195761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74510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3</a:t>
            </a:r>
            <a:endParaRPr lang="en-US" sz="12000" dirty="0"/>
          </a:p>
        </p:txBody>
      </p:sp>
      <p:sp>
        <p:nvSpPr>
          <p:cNvPr id="33" name="Rounded Rectangle 32"/>
          <p:cNvSpPr/>
          <p:nvPr/>
        </p:nvSpPr>
        <p:spPr>
          <a:xfrm>
            <a:off x="4221488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7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9656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516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05721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30126" y="338560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0" y="1849003"/>
            <a:ext cx="1103036" cy="60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2" y="1184606"/>
            <a:ext cx="1103036" cy="602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13" y="1149443"/>
            <a:ext cx="1103036" cy="602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24" y="1119414"/>
            <a:ext cx="1103036" cy="602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53" y="412241"/>
            <a:ext cx="1103036" cy="6023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57" y="412328"/>
            <a:ext cx="1103036" cy="602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05" y="496564"/>
            <a:ext cx="1103036" cy="602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96" y="1954584"/>
            <a:ext cx="1103036" cy="602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98" y="1954584"/>
            <a:ext cx="1103036" cy="6023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4" y="507261"/>
            <a:ext cx="2066976" cy="2061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88" y="389825"/>
            <a:ext cx="2066976" cy="20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018" y="278651"/>
            <a:ext cx="2810500" cy="241422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7313" y="4275183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1</a:t>
            </a:r>
            <a:endParaRPr lang="en-US" sz="12000" dirty="0"/>
          </a:p>
        </p:txBody>
      </p:sp>
      <p:sp>
        <p:nvSpPr>
          <p:cNvPr id="29" name="Rounded Rectangle 28"/>
          <p:cNvSpPr/>
          <p:nvPr/>
        </p:nvSpPr>
        <p:spPr>
          <a:xfrm>
            <a:off x="4201169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2</a:t>
            </a:r>
            <a:endParaRPr lang="en-US" sz="12000" dirty="0"/>
          </a:p>
        </p:txBody>
      </p:sp>
      <p:sp>
        <p:nvSpPr>
          <p:cNvPr id="30" name="Rounded Rectangle 29"/>
          <p:cNvSpPr/>
          <p:nvPr/>
        </p:nvSpPr>
        <p:spPr>
          <a:xfrm>
            <a:off x="8266663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9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6943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918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9246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3582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06" y="2061155"/>
            <a:ext cx="1078378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55" y="1152226"/>
            <a:ext cx="1078378" cy="863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5" y="1199290"/>
            <a:ext cx="1078378" cy="863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39" y="1314167"/>
            <a:ext cx="1078378" cy="86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84" y="381645"/>
            <a:ext cx="1078378" cy="863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31" y="390480"/>
            <a:ext cx="1078378" cy="863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31" y="493774"/>
            <a:ext cx="1078378" cy="86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8" y="735347"/>
            <a:ext cx="1395072" cy="927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9" y="1907525"/>
            <a:ext cx="1395072" cy="927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57" y="715436"/>
            <a:ext cx="1395072" cy="927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262" y="612117"/>
            <a:ext cx="1418063" cy="9664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437" y="2178116"/>
            <a:ext cx="1418063" cy="966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357" y="1553680"/>
            <a:ext cx="1418063" cy="966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11" y="1411456"/>
            <a:ext cx="1418063" cy="966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652" y="1411456"/>
            <a:ext cx="1418063" cy="9664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233" y="1417800"/>
            <a:ext cx="1418063" cy="966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204" y="561500"/>
            <a:ext cx="1418063" cy="9664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32" y="556904"/>
            <a:ext cx="1418063" cy="9664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737" y="556904"/>
            <a:ext cx="1418063" cy="9664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81" y="1786808"/>
            <a:ext cx="1395072" cy="92788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946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9</a:t>
            </a:r>
            <a:endParaRPr lang="en-US" sz="12000" dirty="0"/>
          </a:p>
        </p:txBody>
      </p:sp>
      <p:sp>
        <p:nvSpPr>
          <p:cNvPr id="31" name="Rounded Rectangle 30"/>
          <p:cNvSpPr/>
          <p:nvPr/>
        </p:nvSpPr>
        <p:spPr>
          <a:xfrm>
            <a:off x="4245500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8</a:t>
            </a:r>
            <a:endParaRPr lang="en-US" sz="12000" dirty="0"/>
          </a:p>
        </p:txBody>
      </p:sp>
      <p:sp>
        <p:nvSpPr>
          <p:cNvPr id="32" name="Rounded Rectangle 31"/>
          <p:cNvSpPr/>
          <p:nvPr/>
        </p:nvSpPr>
        <p:spPr>
          <a:xfrm>
            <a:off x="8284555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7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0535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7776" y="645459"/>
            <a:ext cx="9103659" cy="3751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91871" y="4760259"/>
            <a:ext cx="7906870" cy="1627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4        6         5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6" y="1060044"/>
            <a:ext cx="2810500" cy="281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87" y="1089180"/>
            <a:ext cx="2810500" cy="281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6073"/>
            <a:ext cx="2810500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32" y="1060044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351433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1" y="351433"/>
            <a:ext cx="2115671" cy="211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57" y="2066365"/>
            <a:ext cx="2115671" cy="21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70" y="185586"/>
            <a:ext cx="2115671" cy="2115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7" y="1863713"/>
            <a:ext cx="2115671" cy="2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14" y="1930516"/>
            <a:ext cx="2115671" cy="211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07" y="2030722"/>
            <a:ext cx="2115671" cy="2115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40" y="224117"/>
            <a:ext cx="2115671" cy="2115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10" y="294972"/>
            <a:ext cx="2115671" cy="211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547" y="243857"/>
            <a:ext cx="2115671" cy="21156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72175" y="4603592"/>
            <a:ext cx="8485677" cy="1761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9       7       8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744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3612" y="4612341"/>
            <a:ext cx="8202706" cy="15733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8       7       5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06" y="769844"/>
            <a:ext cx="1689007" cy="174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60" y="2251826"/>
            <a:ext cx="1689007" cy="174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11" y="2382087"/>
            <a:ext cx="1689007" cy="174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50" y="2382087"/>
            <a:ext cx="1689007" cy="174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72" y="769843"/>
            <a:ext cx="1689007" cy="1742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19" y="769844"/>
            <a:ext cx="1689007" cy="1742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11" y="769843"/>
            <a:ext cx="1689007" cy="17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86" y="337986"/>
            <a:ext cx="9120406" cy="376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26" y="524059"/>
            <a:ext cx="2062730" cy="17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04" y="2295949"/>
            <a:ext cx="2062730" cy="17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4" y="2295950"/>
            <a:ext cx="2062730" cy="177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54" y="492356"/>
            <a:ext cx="2062730" cy="1771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86" y="2244174"/>
            <a:ext cx="2062730" cy="1771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72" y="2171019"/>
            <a:ext cx="2062730" cy="17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75" y="457401"/>
            <a:ext cx="2062730" cy="177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57" y="399130"/>
            <a:ext cx="2062730" cy="177188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86000" y="4437530"/>
            <a:ext cx="8373039" cy="17615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9       6        8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5991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71108" y="4518211"/>
            <a:ext cx="8485095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6       5       4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89" y="703276"/>
            <a:ext cx="1559881" cy="160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47" y="2243171"/>
            <a:ext cx="1559881" cy="160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94" y="2312893"/>
            <a:ext cx="1559881" cy="1609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94" y="703276"/>
            <a:ext cx="1559881" cy="1609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43" y="2448475"/>
            <a:ext cx="1559881" cy="1609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91" y="703277"/>
            <a:ext cx="1559881" cy="16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11</cp:revision>
  <dcterms:created xsi:type="dcterms:W3CDTF">2021-01-02T13:22:39Z</dcterms:created>
  <dcterms:modified xsi:type="dcterms:W3CDTF">2021-01-03T13:43:08Z</dcterms:modified>
</cp:coreProperties>
</file>