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7" d="100"/>
          <a:sy n="37" d="100"/>
        </p:scale>
        <p:origin x="84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DD453B-1BCB-4F10-8D6D-CD2EBA77E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2235AC4-06DE-426E-9079-494312369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D8FF7D-D003-4867-AB3E-482B1A743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3628ECB-4A6B-4E7B-8AC8-43F173E23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B93034-A2ED-4873-BE45-3740694C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49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AB59C7-5EFB-4A5F-B491-C610E686B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3D94D3E-1683-4162-97D0-3D771D98A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2D4AA4-E5DC-4115-B2A0-95E9D6376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9501C6E-C7E6-4211-8269-F6435930D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8F79648-DE32-48D4-B1C1-78F30F87A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5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6BEE78A-489C-4AC2-9286-49B2211FF5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76D0EA4-630F-4606-B4CE-335911FB2F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F2B23AB-D22B-4205-A75F-4996863BA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78E013-CA04-49AC-9389-FB5E49674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5CBA3DA-70E8-4283-99C3-E4D419247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1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F1B6E8-982B-4AEE-820F-DFA068FF9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A1FD24-1D0F-428C-AA78-6D09AE29D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9CC60F-5523-493C-AF0A-BE297115C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63522A2-4B54-4A7E-9071-E196E050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5A90BA-5936-431B-9563-503C949AB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5D7983-229A-444A-AA37-973B45D9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D5C4714-96B3-4364-A9D3-90A37BEB4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1CDC65A-DD21-4062-8DF1-C51FA05AD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49E760-909A-42DA-AE45-40D56CDBD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50F8C0-7761-4388-A79B-43BC7520A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6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1AC886-9E7F-47CC-B94D-B40E7838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31C276-64E7-4B64-81F3-09A5F55CD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C290C20-D6F8-4BBF-8F4C-37581B289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E9ACF5-9961-4262-B58B-645B6ED4E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8EE181E-96DE-4E11-A7A8-A008C16C4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5CE7686-F85E-4F9D-A21D-A0565AF5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12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693E53-1265-40CB-B91F-63A8E5CBF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367A5AC-4D58-4CE1-81A4-055076F3E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74AC054-EF8D-4FAD-9EFC-14EA682CA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B484DC6-35F1-4987-9708-EA7A1988F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DA3918C-E9A3-4C88-BF76-DFF7D3110F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08729DC-C31D-45C9-B9F3-FA58C06A4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46FDC30-0665-411F-8762-045E23868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99C1428-AB87-4012-ACF6-4849D73F0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99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054FEA-0EF1-44AD-A1A7-C97D75FFE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5B2FC9C-00D2-4C31-8D78-C563AF4FA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AF861B4-FB59-496A-A413-920B9C8A4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F677851-0EB8-4A36-B4C1-B2F33085C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57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ADF62A-E7A0-4C6F-9A0F-70F1F8E0A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CFBC727-3E59-4575-97F6-A8DFEEF32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3FE49C4-5832-4B8B-81CB-217896E8B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1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4945F2-126B-49E0-BEC4-385140C5C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8CDF891-57C7-4D49-BE8D-DDA53E90C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2D6513B-06D8-441C-A8CF-47D202A47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912A81A-7872-4AAF-9C3D-57CB65379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B187532-6F57-427A-9A7B-13E7231E2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DE7A138-B223-4191-9ACA-0F52D6F0F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5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FE6EE0-B1E8-48CE-85F8-EC4B2C371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97D6DF5-C4A0-41F5-A8BC-B4DA977BB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2D6EB4C-57A4-4080-96BC-4D533EF2A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80FAAAD-C4DB-4026-A313-04906CF0D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C0DAB9A-8B8E-4332-A43E-F0C59D87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0B9C558-7EB6-45D6-933B-39B059E93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5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4B57529-EAE7-4642-89D8-EA6C6EFA9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D247037-5921-4D79-BDF6-F0E1EDECA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8E21DE1-97C0-4FF6-98C6-8E6D638DB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97D7-BA1C-4744-85AF-DA783B865BC0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EAA57C-5ACC-48ED-B45A-9B40B0FF76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8D13008-0B66-436C-99E5-8FFA45687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nter Snowflakes | Igniter Media | Youth Worker">
            <a:extLst>
              <a:ext uri="{FF2B5EF4-FFF2-40B4-BE49-F238E27FC236}">
                <a16:creationId xmlns="" xmlns:a16="http://schemas.microsoft.com/office/drawing/2014/main" id="{EDCA7371-3C84-4432-AE8C-F8792356A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15A338E-7C7C-4FFB-80B6-894F7797D7BC}"/>
              </a:ext>
            </a:extLst>
          </p:cNvPr>
          <p:cNvSpPr/>
          <p:nvPr/>
        </p:nvSpPr>
        <p:spPr>
          <a:xfrm>
            <a:off x="2160104" y="318052"/>
            <a:ext cx="8097079" cy="41081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FF0BA8E-E80B-4345-9FD7-F6AB93378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929" y="454114"/>
            <a:ext cx="4300329" cy="38360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57AC31A-486D-4316-9CAA-BB44C61066CB}"/>
              </a:ext>
            </a:extLst>
          </p:cNvPr>
          <p:cNvSpPr/>
          <p:nvPr/>
        </p:nvSpPr>
        <p:spPr>
          <a:xfrm>
            <a:off x="2160104" y="4943061"/>
            <a:ext cx="8216348" cy="1460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accent1">
                    <a:lumMod val="50000"/>
                  </a:schemeClr>
                </a:solidFill>
              </a:rPr>
              <a:t>7          8          9</a:t>
            </a:r>
          </a:p>
        </p:txBody>
      </p:sp>
    </p:spTree>
    <p:extLst>
      <p:ext uri="{BB962C8B-B14F-4D97-AF65-F5344CB8AC3E}">
        <p14:creationId xmlns:p14="http://schemas.microsoft.com/office/powerpoint/2010/main" val="948536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448" y="355288"/>
            <a:ext cx="3519697" cy="27738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8720" y="4079428"/>
            <a:ext cx="4146385" cy="2218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07" y="3505797"/>
            <a:ext cx="3005588" cy="3694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907" y="255228"/>
            <a:ext cx="3005588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42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nter Snowflakes | Igniter Media | Youth Worker">
            <a:extLst>
              <a:ext uri="{FF2B5EF4-FFF2-40B4-BE49-F238E27FC236}">
                <a16:creationId xmlns="" xmlns:a16="http://schemas.microsoft.com/office/drawing/2014/main" id="{EDCA7371-3C84-4432-AE8C-F8792356A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15A338E-7C7C-4FFB-80B6-894F7797D7BC}"/>
              </a:ext>
            </a:extLst>
          </p:cNvPr>
          <p:cNvSpPr/>
          <p:nvPr/>
        </p:nvSpPr>
        <p:spPr>
          <a:xfrm>
            <a:off x="2160104" y="318052"/>
            <a:ext cx="8097079" cy="41081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57AC31A-486D-4316-9CAA-BB44C61066CB}"/>
              </a:ext>
            </a:extLst>
          </p:cNvPr>
          <p:cNvSpPr/>
          <p:nvPr/>
        </p:nvSpPr>
        <p:spPr>
          <a:xfrm>
            <a:off x="2160104" y="4943061"/>
            <a:ext cx="8216348" cy="1460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accent1">
                    <a:lumMod val="50000"/>
                  </a:schemeClr>
                </a:solidFill>
              </a:rPr>
              <a:t>7          8          9</a:t>
            </a:r>
          </a:p>
        </p:txBody>
      </p:sp>
      <p:pic>
        <p:nvPicPr>
          <p:cNvPr id="9" name="Picture 2" descr="Christmas Bell PNG Transparent Images | PNG All">
            <a:extLst>
              <a:ext uri="{FF2B5EF4-FFF2-40B4-BE49-F238E27FC236}">
                <a16:creationId xmlns="" xmlns:a16="http://schemas.microsoft.com/office/drawing/2014/main" id="{8ED423B0-C62D-410B-A4CE-B202678AF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244" y="454114"/>
            <a:ext cx="1101651" cy="128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hristmas Bell PNG Transparent Images | PNG All">
            <a:extLst>
              <a:ext uri="{FF2B5EF4-FFF2-40B4-BE49-F238E27FC236}">
                <a16:creationId xmlns="" xmlns:a16="http://schemas.microsoft.com/office/drawing/2014/main" id="{4335C6E6-748A-412B-98BA-D9E75A128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626" y="454112"/>
            <a:ext cx="1101651" cy="128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hristmas Bell PNG Transparent Images | PNG All">
            <a:extLst>
              <a:ext uri="{FF2B5EF4-FFF2-40B4-BE49-F238E27FC236}">
                <a16:creationId xmlns="" xmlns:a16="http://schemas.microsoft.com/office/drawing/2014/main" id="{95315334-A6A6-4684-B36B-0FCD21082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008" y="454112"/>
            <a:ext cx="1101651" cy="128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hristmas Bell PNG Transparent Images | PNG All">
            <a:extLst>
              <a:ext uri="{FF2B5EF4-FFF2-40B4-BE49-F238E27FC236}">
                <a16:creationId xmlns="" xmlns:a16="http://schemas.microsoft.com/office/drawing/2014/main" id="{16E045BE-5F9D-421F-9A40-5E1B8FD71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642" y="454112"/>
            <a:ext cx="1101651" cy="128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hristmas Bell PNG Transparent Images | PNG All">
            <a:extLst>
              <a:ext uri="{FF2B5EF4-FFF2-40B4-BE49-F238E27FC236}">
                <a16:creationId xmlns="" xmlns:a16="http://schemas.microsoft.com/office/drawing/2014/main" id="{4560314F-EE39-4ADD-B31A-99A80E48B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367" y="2388928"/>
            <a:ext cx="1101651" cy="128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hristmas Bell PNG Transparent Images | PNG All">
            <a:extLst>
              <a:ext uri="{FF2B5EF4-FFF2-40B4-BE49-F238E27FC236}">
                <a16:creationId xmlns="" xmlns:a16="http://schemas.microsoft.com/office/drawing/2014/main" id="{8F66C31E-2074-4DA0-A3A6-8856CD61A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659" y="2435313"/>
            <a:ext cx="1101651" cy="128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hristmas Bell PNG Transparent Images | PNG All">
            <a:extLst>
              <a:ext uri="{FF2B5EF4-FFF2-40B4-BE49-F238E27FC236}">
                <a16:creationId xmlns="" xmlns:a16="http://schemas.microsoft.com/office/drawing/2014/main" id="{17F359AF-DD6D-4D52-8727-F8AB9ED37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356" y="2388928"/>
            <a:ext cx="1101651" cy="128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ristmas Bell PNG Transparent Images | PNG All">
            <a:extLst>
              <a:ext uri="{FF2B5EF4-FFF2-40B4-BE49-F238E27FC236}">
                <a16:creationId xmlns="" xmlns:a16="http://schemas.microsoft.com/office/drawing/2014/main" id="{2DA0780E-F50E-4BB6-9622-A5F787EB6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883" y="2388928"/>
            <a:ext cx="1101651" cy="128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hristmas Bell PNG Transparent Images | PNG All">
            <a:extLst>
              <a:ext uri="{FF2B5EF4-FFF2-40B4-BE49-F238E27FC236}">
                <a16:creationId xmlns="" xmlns:a16="http://schemas.microsoft.com/office/drawing/2014/main" id="{BB540DF4-C1D9-4FAE-B6AD-87A0AFB25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784" y="2388930"/>
            <a:ext cx="1101651" cy="128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513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nter Snowflakes | Igniter Media | Youth Worker">
            <a:extLst>
              <a:ext uri="{FF2B5EF4-FFF2-40B4-BE49-F238E27FC236}">
                <a16:creationId xmlns="" xmlns:a16="http://schemas.microsoft.com/office/drawing/2014/main" id="{EDCA7371-3C84-4432-AE8C-F8792356A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15A338E-7C7C-4FFB-80B6-894F7797D7BC}"/>
              </a:ext>
            </a:extLst>
          </p:cNvPr>
          <p:cNvSpPr/>
          <p:nvPr/>
        </p:nvSpPr>
        <p:spPr>
          <a:xfrm>
            <a:off x="2160104" y="318052"/>
            <a:ext cx="8097079" cy="41081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57AC31A-486D-4316-9CAA-BB44C61066CB}"/>
              </a:ext>
            </a:extLst>
          </p:cNvPr>
          <p:cNvSpPr/>
          <p:nvPr/>
        </p:nvSpPr>
        <p:spPr>
          <a:xfrm>
            <a:off x="2160104" y="4943061"/>
            <a:ext cx="8216348" cy="1460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accent1">
                    <a:lumMod val="50000"/>
                  </a:schemeClr>
                </a:solidFill>
              </a:rPr>
              <a:t>7          8          9</a:t>
            </a:r>
          </a:p>
        </p:txBody>
      </p:sp>
      <p:pic>
        <p:nvPicPr>
          <p:cNvPr id="19" name="Picture 2" descr="You can use this cute and adorable Santa clip art on whatever project of  yours that requires an … | Merry christmas pictures, Christmas cartoons,  Santa claus images">
            <a:extLst>
              <a:ext uri="{FF2B5EF4-FFF2-40B4-BE49-F238E27FC236}">
                <a16:creationId xmlns="" xmlns:a16="http://schemas.microsoft.com/office/drawing/2014/main" id="{7481D45D-43BE-4C1E-BA6C-272E7EF0A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624" y="586547"/>
            <a:ext cx="1131272" cy="16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You can use this cute and adorable Santa clip art on whatever project of  yours that requires an … | Merry christmas pictures, Christmas cartoons,  Santa claus images">
            <a:extLst>
              <a:ext uri="{FF2B5EF4-FFF2-40B4-BE49-F238E27FC236}">
                <a16:creationId xmlns="" xmlns:a16="http://schemas.microsoft.com/office/drawing/2014/main" id="{6D977242-7A5D-4C75-B8E9-8F1DC09A6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808" y="586547"/>
            <a:ext cx="1131272" cy="16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You can use this cute and adorable Santa clip art on whatever project of  yours that requires an … | Merry christmas pictures, Christmas cartoons,  Santa claus images">
            <a:extLst>
              <a:ext uri="{FF2B5EF4-FFF2-40B4-BE49-F238E27FC236}">
                <a16:creationId xmlns="" xmlns:a16="http://schemas.microsoft.com/office/drawing/2014/main" id="{DBE61D2B-2A61-41AE-9746-BBBFFAA0A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371" y="586547"/>
            <a:ext cx="1131272" cy="16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You can use this cute and adorable Santa clip art on whatever project of  yours that requires an … | Merry christmas pictures, Christmas cartoons,  Santa claus images">
            <a:extLst>
              <a:ext uri="{FF2B5EF4-FFF2-40B4-BE49-F238E27FC236}">
                <a16:creationId xmlns="" xmlns:a16="http://schemas.microsoft.com/office/drawing/2014/main" id="{E90743FC-6357-4CE4-AEF9-4FB3F40CC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41" y="586547"/>
            <a:ext cx="1131272" cy="16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You can use this cute and adorable Santa clip art on whatever project of  yours that requires an … | Merry christmas pictures, Christmas cartoons,  Santa claus images">
            <a:extLst>
              <a:ext uri="{FF2B5EF4-FFF2-40B4-BE49-F238E27FC236}">
                <a16:creationId xmlns="" xmlns:a16="http://schemas.microsoft.com/office/drawing/2014/main" id="{CD232678-1EF1-431C-817C-9D45689FE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013" y="2602465"/>
            <a:ext cx="1131272" cy="16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You can use this cute and adorable Santa clip art on whatever project of  yours that requires an … | Merry christmas pictures, Christmas cartoons,  Santa claus images">
            <a:extLst>
              <a:ext uri="{FF2B5EF4-FFF2-40B4-BE49-F238E27FC236}">
                <a16:creationId xmlns="" xmlns:a16="http://schemas.microsoft.com/office/drawing/2014/main" id="{97D917B1-6877-4A08-8363-BB478831E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352" y="2557669"/>
            <a:ext cx="1131272" cy="16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You can use this cute and adorable Santa clip art on whatever project of  yours that requires an … | Merry christmas pictures, Christmas cartoons,  Santa claus images">
            <a:extLst>
              <a:ext uri="{FF2B5EF4-FFF2-40B4-BE49-F238E27FC236}">
                <a16:creationId xmlns="" xmlns:a16="http://schemas.microsoft.com/office/drawing/2014/main" id="{8649AD36-8BEF-47BA-8C00-B1D37C21C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157" y="2602465"/>
            <a:ext cx="1131272" cy="16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19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nter Snowflakes | Igniter Media | Youth Worker">
            <a:extLst>
              <a:ext uri="{FF2B5EF4-FFF2-40B4-BE49-F238E27FC236}">
                <a16:creationId xmlns="" xmlns:a16="http://schemas.microsoft.com/office/drawing/2014/main" id="{EDCA7371-3C84-4432-AE8C-F8792356A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15A338E-7C7C-4FFB-80B6-894F7797D7BC}"/>
              </a:ext>
            </a:extLst>
          </p:cNvPr>
          <p:cNvSpPr/>
          <p:nvPr/>
        </p:nvSpPr>
        <p:spPr>
          <a:xfrm>
            <a:off x="2160104" y="318052"/>
            <a:ext cx="8097079" cy="41081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57AC31A-486D-4316-9CAA-BB44C61066CB}"/>
              </a:ext>
            </a:extLst>
          </p:cNvPr>
          <p:cNvSpPr/>
          <p:nvPr/>
        </p:nvSpPr>
        <p:spPr>
          <a:xfrm>
            <a:off x="2160104" y="4943061"/>
            <a:ext cx="8216348" cy="1460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accent1">
                    <a:lumMod val="50000"/>
                  </a:schemeClr>
                </a:solidFill>
              </a:rPr>
              <a:t>7          6          9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A393427-135D-4B2E-AC1C-39B787C2B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199" y="564253"/>
            <a:ext cx="1970697" cy="17151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240C7D3-3685-40C9-9DD9-8A3EAF92A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147" y="564253"/>
            <a:ext cx="1970697" cy="17151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661B831-F11A-491B-B7C3-F68AABA2F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982" y="657017"/>
            <a:ext cx="1970697" cy="17151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B12FEAC-8678-455C-939D-D774CC943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199" y="2597427"/>
            <a:ext cx="1970697" cy="17151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3E4FD14-F889-4AA3-A400-70084349F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146" y="2597427"/>
            <a:ext cx="1970697" cy="17151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475E3FA-2F05-44BA-8745-6E30B7E5B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397" y="2597427"/>
            <a:ext cx="1970697" cy="171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26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nter Snowflakes | Igniter Media | Youth Worker">
            <a:extLst>
              <a:ext uri="{FF2B5EF4-FFF2-40B4-BE49-F238E27FC236}">
                <a16:creationId xmlns="" xmlns:a16="http://schemas.microsoft.com/office/drawing/2014/main" id="{EDCA7371-3C84-4432-AE8C-F8792356A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15A338E-7C7C-4FFB-80B6-894F7797D7BC}"/>
              </a:ext>
            </a:extLst>
          </p:cNvPr>
          <p:cNvSpPr/>
          <p:nvPr/>
        </p:nvSpPr>
        <p:spPr>
          <a:xfrm>
            <a:off x="2160104" y="318052"/>
            <a:ext cx="8097079" cy="41081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57AC31A-486D-4316-9CAA-BB44C61066CB}"/>
              </a:ext>
            </a:extLst>
          </p:cNvPr>
          <p:cNvSpPr/>
          <p:nvPr/>
        </p:nvSpPr>
        <p:spPr>
          <a:xfrm>
            <a:off x="2160104" y="4943061"/>
            <a:ext cx="8216348" cy="1460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accent1">
                    <a:lumMod val="50000"/>
                  </a:schemeClr>
                </a:solidFill>
              </a:rPr>
              <a:t>5         </a:t>
            </a:r>
            <a:r>
              <a:rPr lang="en-US" sz="8800" dirty="0">
                <a:solidFill>
                  <a:schemeClr val="accent1">
                    <a:lumMod val="50000"/>
                  </a:schemeClr>
                </a:solidFill>
                <a:latin typeface="OCR A Extended" panose="02010509020102010303" pitchFamily="50" charset="0"/>
              </a:rPr>
              <a:t>4</a:t>
            </a:r>
            <a:r>
              <a:rPr lang="en-US" sz="8800" dirty="0">
                <a:solidFill>
                  <a:schemeClr val="accent1">
                    <a:lumMod val="50000"/>
                  </a:schemeClr>
                </a:solidFill>
              </a:rPr>
              <a:t>          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40F4A0E-C132-4B44-98B6-811A0046A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552" y="614155"/>
            <a:ext cx="2010343" cy="15194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4E143F3-4644-42F0-9406-B5D193C91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620" y="615564"/>
            <a:ext cx="2011854" cy="15180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F0C5581-C3ED-46BC-A594-57C35E534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551" y="2520190"/>
            <a:ext cx="2010343" cy="15194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6C9A3B0-2E2E-4BC9-AAD0-B62CDF9B7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131" y="2520190"/>
            <a:ext cx="2010343" cy="15194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B022E04-FB30-4DED-A5EB-A33F49EFD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1688" y="1265252"/>
            <a:ext cx="2011854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37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nter Snowflakes | Igniter Media | Youth Worker">
            <a:extLst>
              <a:ext uri="{FF2B5EF4-FFF2-40B4-BE49-F238E27FC236}">
                <a16:creationId xmlns="" xmlns:a16="http://schemas.microsoft.com/office/drawing/2014/main" id="{EDCA7371-3C84-4432-AE8C-F8792356A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57AC31A-486D-4316-9CAA-BB44C61066CB}"/>
              </a:ext>
            </a:extLst>
          </p:cNvPr>
          <p:cNvSpPr/>
          <p:nvPr/>
        </p:nvSpPr>
        <p:spPr>
          <a:xfrm>
            <a:off x="682487" y="378798"/>
            <a:ext cx="2186609" cy="19661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accent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93DD3CF-129D-4DF1-9972-734BB8578EDE}"/>
              </a:ext>
            </a:extLst>
          </p:cNvPr>
          <p:cNvSpPr/>
          <p:nvPr/>
        </p:nvSpPr>
        <p:spPr>
          <a:xfrm>
            <a:off x="682487" y="4311813"/>
            <a:ext cx="2186609" cy="19661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accent1">
                    <a:lumMod val="50000"/>
                  </a:schemeClr>
                </a:solidFill>
              </a:rPr>
              <a:t>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27E4DCE-D0AB-45FF-8658-C9F48FD4A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992" y="177588"/>
            <a:ext cx="4147564" cy="27908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84416C2-13C7-43F5-A9B3-5D5ED4F2C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992" y="4015410"/>
            <a:ext cx="4147564" cy="255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50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nter Snowflakes | Igniter Media | Youth Worker">
            <a:extLst>
              <a:ext uri="{FF2B5EF4-FFF2-40B4-BE49-F238E27FC236}">
                <a16:creationId xmlns="" xmlns:a16="http://schemas.microsoft.com/office/drawing/2014/main" id="{EDCA7371-3C84-4432-AE8C-F8792356A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57AC31A-486D-4316-9CAA-BB44C61066CB}"/>
              </a:ext>
            </a:extLst>
          </p:cNvPr>
          <p:cNvSpPr/>
          <p:nvPr/>
        </p:nvSpPr>
        <p:spPr>
          <a:xfrm>
            <a:off x="682487" y="378798"/>
            <a:ext cx="2186609" cy="19661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accent1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93DD3CF-129D-4DF1-9972-734BB8578EDE}"/>
              </a:ext>
            </a:extLst>
          </p:cNvPr>
          <p:cNvSpPr/>
          <p:nvPr/>
        </p:nvSpPr>
        <p:spPr>
          <a:xfrm>
            <a:off x="682486" y="4407897"/>
            <a:ext cx="2186609" cy="19661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accent1">
                    <a:lumMod val="50000"/>
                  </a:schemeClr>
                </a:solidFill>
              </a:rPr>
              <a:t>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4639E13-98FF-4962-82E6-267197DE7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078" y="378798"/>
            <a:ext cx="3611217" cy="29340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790EEDF-D5CA-4362-9EDD-AC2FE5221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7078" y="3923972"/>
            <a:ext cx="3611218" cy="293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54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nter Snowflakes | Igniter Media | Youth Worker">
            <a:extLst>
              <a:ext uri="{FF2B5EF4-FFF2-40B4-BE49-F238E27FC236}">
                <a16:creationId xmlns="" xmlns:a16="http://schemas.microsoft.com/office/drawing/2014/main" id="{EDCA7371-3C84-4432-AE8C-F8792356A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57AC31A-486D-4316-9CAA-BB44C61066CB}"/>
              </a:ext>
            </a:extLst>
          </p:cNvPr>
          <p:cNvSpPr/>
          <p:nvPr/>
        </p:nvSpPr>
        <p:spPr>
          <a:xfrm>
            <a:off x="682487" y="378798"/>
            <a:ext cx="2186609" cy="19661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accent1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93DD3CF-129D-4DF1-9972-734BB8578EDE}"/>
              </a:ext>
            </a:extLst>
          </p:cNvPr>
          <p:cNvSpPr/>
          <p:nvPr/>
        </p:nvSpPr>
        <p:spPr>
          <a:xfrm>
            <a:off x="682486" y="4407897"/>
            <a:ext cx="2186609" cy="19661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accent1">
                    <a:lumMod val="50000"/>
                  </a:schemeClr>
                </a:solidFill>
              </a:rPr>
              <a:t>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2C477C3-1157-4CE2-A1E8-D4B74C254A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5" t="17594" r="2848" b="6348"/>
          <a:stretch/>
        </p:blipFill>
        <p:spPr>
          <a:xfrm>
            <a:off x="8671610" y="3829879"/>
            <a:ext cx="3401119" cy="27681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53B3158-F1CA-4D88-9310-1979903173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183" b="153"/>
          <a:stretch/>
        </p:blipFill>
        <p:spPr>
          <a:xfrm>
            <a:off x="7522065" y="3818832"/>
            <a:ext cx="1149545" cy="27681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BEF3E3C-0148-4A81-B782-FB3555EB5F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664"/>
          <a:stretch/>
        </p:blipFill>
        <p:spPr>
          <a:xfrm>
            <a:off x="7249385" y="259964"/>
            <a:ext cx="4644845" cy="32878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60EF303-1AB7-4D0C-BF48-6A86904525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183" t="49923" b="153"/>
          <a:stretch/>
        </p:blipFill>
        <p:spPr>
          <a:xfrm>
            <a:off x="6303638" y="4652624"/>
            <a:ext cx="1218427" cy="146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03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7115"/>
          <a:stretch/>
        </p:blipFill>
        <p:spPr>
          <a:xfrm>
            <a:off x="7817476" y="578542"/>
            <a:ext cx="4069724" cy="26453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603" y="3655251"/>
            <a:ext cx="3005588" cy="3694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7557" y="3802765"/>
            <a:ext cx="4219643" cy="25851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603" y="108269"/>
            <a:ext cx="3005588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01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21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OCR A Extended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THINK PAD</cp:lastModifiedBy>
  <cp:revision>6</cp:revision>
  <dcterms:created xsi:type="dcterms:W3CDTF">2020-12-12T10:50:25Z</dcterms:created>
  <dcterms:modified xsi:type="dcterms:W3CDTF">2020-12-13T19:58:28Z</dcterms:modified>
</cp:coreProperties>
</file>