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0" r:id="rId3"/>
    <p:sldId id="265" r:id="rId4"/>
    <p:sldId id="267" r:id="rId5"/>
    <p:sldId id="268" r:id="rId6"/>
    <p:sldId id="269" r:id="rId7"/>
    <p:sldId id="266" r:id="rId8"/>
    <p:sldId id="272" r:id="rId9"/>
    <p:sldId id="273" r:id="rId10"/>
    <p:sldId id="279" r:id="rId11"/>
    <p:sldId id="274" r:id="rId12"/>
    <p:sldId id="275" r:id="rId13"/>
    <p:sldId id="289" r:id="rId14"/>
    <p:sldId id="287" r:id="rId15"/>
    <p:sldId id="288" r:id="rId16"/>
    <p:sldId id="276" r:id="rId17"/>
    <p:sldId id="277" r:id="rId18"/>
    <p:sldId id="278" r:id="rId19"/>
    <p:sldId id="283" r:id="rId20"/>
    <p:sldId id="292" r:id="rId21"/>
    <p:sldId id="280" r:id="rId22"/>
    <p:sldId id="281" r:id="rId23"/>
    <p:sldId id="290" r:id="rId24"/>
    <p:sldId id="282" r:id="rId25"/>
    <p:sldId id="291" r:id="rId26"/>
    <p:sldId id="284" r:id="rId27"/>
    <p:sldId id="285" r:id="rId28"/>
    <p:sldId id="293" r:id="rId29"/>
    <p:sldId id="294" r:id="rId30"/>
    <p:sldId id="295" r:id="rId31"/>
    <p:sldId id="296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6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5CDC6-8C6D-4F99-B480-0115FD96FFFD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38C07-88F2-4DE1-9156-26A0BE161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6558" y="1159099"/>
            <a:ext cx="43788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>
                <a:solidFill>
                  <a:srgbClr val="FF0000"/>
                </a:solidFill>
              </a:rPr>
              <a:t>خ</a:t>
            </a:r>
            <a:endParaRPr lang="en-US" sz="20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639" y="3142445"/>
            <a:ext cx="45977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0000" b="1" dirty="0">
                <a:solidFill>
                  <a:srgbClr val="FF0000"/>
                </a:solidFill>
              </a:rPr>
              <a:t>خـ</a:t>
            </a:r>
            <a:endParaRPr lang="en-US" sz="2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خُ</a:t>
            </a:r>
            <a:r>
              <a:rPr lang="ar-JO" sz="10000" b="1" dirty="0"/>
              <a:t>ضار</a:t>
            </a:r>
          </a:p>
        </p:txBody>
      </p:sp>
      <p:pic>
        <p:nvPicPr>
          <p:cNvPr id="1026" name="Picture 2" descr="ماذا يحدث لجسم الإنسان إذا تناول الفاكهة والخضروات فقط - Sputnik Arabic">
            <a:extLst>
              <a:ext uri="{FF2B5EF4-FFF2-40B4-BE49-F238E27FC236}">
                <a16:creationId xmlns:a16="http://schemas.microsoft.com/office/drawing/2014/main" xmlns="" id="{08C8069A-F09A-42A7-99A6-41572DCE3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68488"/>
            <a:ext cx="952500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8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خَ</a:t>
            </a:r>
            <a:r>
              <a:rPr lang="ar-JO" sz="10000" b="1" dirty="0"/>
              <a:t>س</a:t>
            </a:r>
          </a:p>
        </p:txBody>
      </p:sp>
      <p:pic>
        <p:nvPicPr>
          <p:cNvPr id="1026" name="Picture 2" descr="C:\Users\user\Desktop\New folder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9" y="2309814"/>
            <a:ext cx="3805973" cy="3405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35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خِ</a:t>
            </a:r>
            <a:r>
              <a:rPr lang="ar-JO" sz="10000" b="1" dirty="0"/>
              <a:t>يار</a:t>
            </a:r>
          </a:p>
        </p:txBody>
      </p:sp>
      <p:pic>
        <p:nvPicPr>
          <p:cNvPr id="2050" name="Picture 2" descr="C:\Users\user\Desktop\New folder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89" y="1928802"/>
            <a:ext cx="4143403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222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ED113-BB09-4507-8EF9-4E13BB20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</a:t>
            </a:r>
            <a:r>
              <a:rPr lang="ar-JO" sz="9600" b="1" dirty="0"/>
              <a:t>و</a:t>
            </a:r>
            <a:r>
              <a:rPr lang="ar-JO" sz="9600" b="1" dirty="0">
                <a:solidFill>
                  <a:srgbClr val="FF0000"/>
                </a:solidFill>
              </a:rPr>
              <a:t>خ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تعرف على فوائد الخوخ الأسود - الوكيل الاخباري">
            <a:extLst>
              <a:ext uri="{FF2B5EF4-FFF2-40B4-BE49-F238E27FC236}">
                <a16:creationId xmlns:a16="http://schemas.microsoft.com/office/drawing/2014/main" xmlns="" id="{DA4F8C0C-E9AB-445B-9791-7A7D66490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917700"/>
            <a:ext cx="7988300" cy="44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5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D6579-C933-456E-AA66-1426B242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خُ</a:t>
            </a:r>
            <a:r>
              <a:rPr lang="ar-JO" sz="8800" b="1" dirty="0"/>
              <a:t>بز</a:t>
            </a:r>
            <a:endParaRPr lang="en-US" sz="8800" b="1" dirty="0"/>
          </a:p>
        </p:txBody>
      </p:sp>
      <p:pic>
        <p:nvPicPr>
          <p:cNvPr id="2058" name="Picture 10" descr="وزير الاقتصاد يُطمئن: لا أزمة مخزون ولا أزمة خبز! | موقع بشوفك">
            <a:extLst>
              <a:ext uri="{FF2B5EF4-FFF2-40B4-BE49-F238E27FC236}">
                <a16:creationId xmlns:a16="http://schemas.microsoft.com/office/drawing/2014/main" xmlns="" id="{D1DDE046-71FB-439F-8B0D-F1FF0A7643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1825625"/>
            <a:ext cx="78740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06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4D872-0A9A-42AA-883E-1103E4A4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خَ</a:t>
            </a:r>
            <a:r>
              <a:rPr lang="ar-JO" sz="9600" b="1" dirty="0"/>
              <a:t>باز</a:t>
            </a:r>
            <a:endParaRPr lang="en-US" sz="9600" b="1" dirty="0"/>
          </a:p>
        </p:txBody>
      </p:sp>
      <p:pic>
        <p:nvPicPr>
          <p:cNvPr id="3074" name="Picture 2" descr="مطلوب خباز في جدة - وظائف السعودية">
            <a:extLst>
              <a:ext uri="{FF2B5EF4-FFF2-40B4-BE49-F238E27FC236}">
                <a16:creationId xmlns:a16="http://schemas.microsoft.com/office/drawing/2014/main" xmlns="" id="{C71A1B14-8AE0-49B4-B970-A4E3170B4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006600"/>
            <a:ext cx="75438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</a:t>
            </a:r>
            <a:r>
              <a:rPr lang="ar-JO" sz="10000" b="1" dirty="0"/>
              <a:t>زانة</a:t>
            </a:r>
          </a:p>
        </p:txBody>
      </p:sp>
      <p:pic>
        <p:nvPicPr>
          <p:cNvPr id="3074" name="Picture 2" descr="C:\Users\user\Desktop\New folder\091210130943dfiscnmc33q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2" y="1690688"/>
            <a:ext cx="5143536" cy="495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7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خَ</a:t>
            </a:r>
            <a:r>
              <a:rPr lang="ar-JO" sz="10000" b="1" dirty="0"/>
              <a:t>شب</a:t>
            </a:r>
          </a:p>
        </p:txBody>
      </p:sp>
      <p:pic>
        <p:nvPicPr>
          <p:cNvPr id="4098" name="Picture 2" descr="C:\Users\user\Desktop\New folder\imagesCAJ219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3" y="2428868"/>
            <a:ext cx="5273983" cy="3433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0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خَ</a:t>
            </a:r>
            <a:r>
              <a:rPr lang="ar-JO" sz="10000" b="1" dirty="0"/>
              <a:t>روف</a:t>
            </a:r>
          </a:p>
        </p:txBody>
      </p:sp>
      <p:pic>
        <p:nvPicPr>
          <p:cNvPr id="5122" name="Picture 2" descr="C:\Users\user\Desktop\New folder\imagesCAGK6TZ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34" y="2428869"/>
            <a:ext cx="5286411" cy="3304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20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خِ</a:t>
            </a:r>
            <a:r>
              <a:rPr lang="ar-JO" sz="10000" b="1" dirty="0"/>
              <a:t>نزير</a:t>
            </a:r>
          </a:p>
        </p:txBody>
      </p:sp>
      <p:pic>
        <p:nvPicPr>
          <p:cNvPr id="10242" name="Picture 2" descr="C:\Users\user\Desktop\New folder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46" y="2071678"/>
            <a:ext cx="4929222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27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218941"/>
            <a:ext cx="11359166" cy="6465194"/>
          </a:xfrm>
        </p:spPr>
        <p:txBody>
          <a:bodyPr>
            <a:normAutofit fontScale="90000"/>
          </a:bodyPr>
          <a:lstStyle/>
          <a:p>
            <a:pPr algn="ctr"/>
            <a:r>
              <a:rPr lang="ar-JO" sz="10000" b="1" dirty="0"/>
              <a:t>خالد           خروف</a:t>
            </a:r>
            <a:br>
              <a:rPr lang="ar-JO" sz="10000" b="1" dirty="0"/>
            </a:br>
            <a:r>
              <a:rPr lang="ar-JO" sz="10000" b="1" dirty="0"/>
              <a:t/>
            </a:r>
            <a:br>
              <a:rPr lang="ar-JO" sz="10000" b="1" dirty="0"/>
            </a:br>
            <a:r>
              <a:rPr lang="ar-JO" sz="10000" b="1" dirty="0"/>
              <a:t>خزانة         خيمة</a:t>
            </a:r>
            <a:br>
              <a:rPr lang="ar-JO" sz="10000" b="1" dirty="0"/>
            </a:br>
            <a:r>
              <a:rPr lang="ar-JO" sz="10000" b="1" dirty="0"/>
              <a:t/>
            </a:r>
            <a:br>
              <a:rPr lang="ar-JO" sz="10000" b="1" dirty="0"/>
            </a:br>
            <a:r>
              <a:rPr lang="ar-JO" sz="10000" b="1" dirty="0"/>
              <a:t>بطيخ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06604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FDA01-2ED3-4EFE-8A85-295F2F9F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خُ</a:t>
            </a:r>
            <a:r>
              <a:rPr lang="ar-JO" sz="8800" b="1" dirty="0"/>
              <a:t>نفساء</a:t>
            </a:r>
            <a:endParaRPr lang="en-US" sz="8800" b="1" dirty="0"/>
          </a:p>
        </p:txBody>
      </p:sp>
      <p:pic>
        <p:nvPicPr>
          <p:cNvPr id="7170" name="Picture 2" descr="معلومات قد لا تعرفها عن حشرة الخنفساء السوداء | البوابة">
            <a:extLst>
              <a:ext uri="{FF2B5EF4-FFF2-40B4-BE49-F238E27FC236}">
                <a16:creationId xmlns:a16="http://schemas.microsoft.com/office/drawing/2014/main" xmlns="" id="{133B5B03-E028-4D62-82AB-C96A3A372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63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خَ</a:t>
            </a:r>
            <a:r>
              <a:rPr lang="ar-JO" sz="10000" b="1" dirty="0"/>
              <a:t>ل</a:t>
            </a:r>
          </a:p>
        </p:txBody>
      </p:sp>
      <p:pic>
        <p:nvPicPr>
          <p:cNvPr id="7170" name="Picture 2" descr="C:\Users\user\Desktop\New folder\imagesCA6NIN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16" y="1571613"/>
            <a:ext cx="2500324" cy="463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138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</a:t>
            </a:r>
            <a:r>
              <a:rPr lang="ar-JO" sz="10000" b="1" dirty="0"/>
              <a:t>ارطة</a:t>
            </a:r>
          </a:p>
        </p:txBody>
      </p:sp>
      <p:pic>
        <p:nvPicPr>
          <p:cNvPr id="8194" name="Picture 2" descr="C:\Users\user\Desktop\New folder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08" y="1714488"/>
            <a:ext cx="5214974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933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E7903E-33B6-48EA-9FEE-963637EC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خَ</a:t>
            </a:r>
            <a:r>
              <a:rPr lang="ar-JO" sz="9600" b="1" dirty="0"/>
              <a:t>ريف</a:t>
            </a:r>
            <a:endParaRPr lang="en-US" sz="9600" b="1" dirty="0"/>
          </a:p>
        </p:txBody>
      </p:sp>
      <p:pic>
        <p:nvPicPr>
          <p:cNvPr id="5122" name="Picture 2" descr="مدونة تـَسْـــنِـيـم - Tasneem's: ذات خريف">
            <a:extLst>
              <a:ext uri="{FF2B5EF4-FFF2-40B4-BE49-F238E27FC236}">
                <a16:creationId xmlns:a16="http://schemas.microsoft.com/office/drawing/2014/main" xmlns="" id="{AB6E61E4-FD0A-4513-8686-031CFA0EB7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75" y="1825625"/>
            <a:ext cx="8439665" cy="47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4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خَ</a:t>
            </a:r>
            <a:r>
              <a:rPr lang="ar-JO" sz="10000" b="1" dirty="0"/>
              <a:t>مسة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2293042"/>
            <a:ext cx="4749319" cy="38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7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0E15D-FE20-4155-B6C2-5E88C1F0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خَ</a:t>
            </a:r>
            <a:r>
              <a:rPr lang="ar-JO" sz="9600" b="1" dirty="0"/>
              <a:t>رز</a:t>
            </a:r>
            <a:endParaRPr lang="en-US" sz="9600" b="1" dirty="0"/>
          </a:p>
        </p:txBody>
      </p:sp>
      <p:pic>
        <p:nvPicPr>
          <p:cNvPr id="6146" name="Picture 2" descr="تفسير رؤية خرز في المنام أو الحلم | أحلامك.نت">
            <a:extLst>
              <a:ext uri="{FF2B5EF4-FFF2-40B4-BE49-F238E27FC236}">
                <a16:creationId xmlns:a16="http://schemas.microsoft.com/office/drawing/2014/main" xmlns="" id="{6CD43588-472D-478C-B901-A9EBA3AC6D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81" y="2286793"/>
            <a:ext cx="8513805" cy="42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5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خ</a:t>
            </a:r>
            <a:r>
              <a:rPr lang="ar-JO" sz="10000" b="1" dirty="0"/>
              <a:t>يطان</a:t>
            </a:r>
          </a:p>
        </p:txBody>
      </p:sp>
      <p:pic>
        <p:nvPicPr>
          <p:cNvPr id="11266" name="Picture 2" descr="C:\Users\user\Desktop\New folder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84" y="2071679"/>
            <a:ext cx="5214974" cy="4052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58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>
                <a:solidFill>
                  <a:srgbClr val="FF0000"/>
                </a:solidFill>
              </a:rPr>
              <a:t>خَ</a:t>
            </a:r>
            <a:r>
              <a:rPr lang="ar-JO" sz="10000" b="1"/>
              <a:t>جول</a:t>
            </a:r>
            <a:endParaRPr lang="ar-JO" sz="10000" b="1" dirty="0"/>
          </a:p>
        </p:txBody>
      </p:sp>
      <p:pic>
        <p:nvPicPr>
          <p:cNvPr id="12290" name="Picture 2" descr="C:\Users\user\Desktop\New folder\untitled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051" y="2347914"/>
            <a:ext cx="4000527" cy="3724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828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55E9B-2C8F-42CD-82D1-563546B9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8800" b="1" dirty="0">
                <a:solidFill>
                  <a:srgbClr val="FF0000"/>
                </a:solidFill>
              </a:rPr>
              <a:t>خَ</a:t>
            </a:r>
            <a:r>
              <a:rPr lang="ar-JO" sz="8800" b="1" dirty="0"/>
              <a:t>فيف</a:t>
            </a:r>
            <a:endParaRPr lang="en-US" sz="8800" b="1" dirty="0"/>
          </a:p>
        </p:txBody>
      </p:sp>
      <p:pic>
        <p:nvPicPr>
          <p:cNvPr id="8194" name="Picture 2" descr="تعليم الاطفال الاوزان والمقارنة بينها خفيف وثقيل بالصور والفيديو">
            <a:extLst>
              <a:ext uri="{FF2B5EF4-FFF2-40B4-BE49-F238E27FC236}">
                <a16:creationId xmlns:a16="http://schemas.microsoft.com/office/drawing/2014/main" xmlns="" id="{C15C6994-1301-45F7-AF35-A8542ADE5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23" y="2113005"/>
            <a:ext cx="7092779" cy="437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18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489AD-F577-46B3-BBF2-48C14332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خَ</a:t>
            </a:r>
            <a:r>
              <a:rPr lang="ar-JO" sz="9600" b="1" dirty="0"/>
              <a:t>د</a:t>
            </a:r>
            <a:endParaRPr lang="en-US" sz="9600" b="1" dirty="0"/>
          </a:p>
        </p:txBody>
      </p:sp>
      <p:pic>
        <p:nvPicPr>
          <p:cNvPr id="1026" name="Picture 2" descr="Westman Atelier Baby Cheeks Blush Stick | Credo">
            <a:extLst>
              <a:ext uri="{FF2B5EF4-FFF2-40B4-BE49-F238E27FC236}">
                <a16:creationId xmlns:a16="http://schemas.microsoft.com/office/drawing/2014/main" xmlns="" id="{2779AF26-2BB5-443B-95CB-EC686E7EF8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78" y="1825625"/>
            <a:ext cx="67056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7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113806"/>
            <a:ext cx="11655381" cy="65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7BC362-5F76-4A46-A533-06951E2D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خَ</a:t>
            </a:r>
            <a:r>
              <a:rPr lang="ar-JO" sz="9600" b="1" dirty="0"/>
              <a:t>يمة</a:t>
            </a:r>
            <a:endParaRPr lang="en-US" sz="9600" b="1" dirty="0"/>
          </a:p>
        </p:txBody>
      </p:sp>
      <p:pic>
        <p:nvPicPr>
          <p:cNvPr id="1026" name="Picture 2" descr="لعشاق التخييم.. نصائح مفيدة لشراء خيمة | مصراوى">
            <a:extLst>
              <a:ext uri="{FF2B5EF4-FFF2-40B4-BE49-F238E27FC236}">
                <a16:creationId xmlns:a16="http://schemas.microsoft.com/office/drawing/2014/main" xmlns="" id="{4F0B1414-CD35-40D5-A6AA-2F575F6822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22" y="1975556"/>
            <a:ext cx="7699022" cy="451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0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897E9-D4B8-4D4F-97E6-61F91676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</a:t>
            </a:r>
            <a:r>
              <a:rPr lang="ar-JO" sz="9600" b="1" dirty="0"/>
              <a:t>اتم</a:t>
            </a:r>
            <a:endParaRPr lang="en-US" sz="9600" b="1" dirty="0"/>
          </a:p>
        </p:txBody>
      </p:sp>
      <p:pic>
        <p:nvPicPr>
          <p:cNvPr id="2050" name="Picture 2" descr="الخاتم في المنام في المنام معنى الحلم لابن سيرين">
            <a:extLst>
              <a:ext uri="{FF2B5EF4-FFF2-40B4-BE49-F238E27FC236}">
                <a16:creationId xmlns:a16="http://schemas.microsoft.com/office/drawing/2014/main" xmlns="" id="{DC9834D4-C8A2-4680-81AA-113ED32E1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55" y="2156179"/>
            <a:ext cx="6829777" cy="403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1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A33C3-FB3A-421E-BDF5-FEAAD4B9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9600" b="1" dirty="0">
                <a:solidFill>
                  <a:srgbClr val="FF0000"/>
                </a:solidFill>
              </a:rPr>
              <a:t>خ</a:t>
            </a:r>
            <a:r>
              <a:rPr lang="ar-JO" sz="9600" b="1" dirty="0"/>
              <a:t>فاش</a:t>
            </a:r>
            <a:endParaRPr lang="en-US" sz="9600" b="1" dirty="0"/>
          </a:p>
        </p:txBody>
      </p:sp>
      <p:pic>
        <p:nvPicPr>
          <p:cNvPr id="3074" name="Picture 2" descr="حقائق صادمة عن الخفاش ذلك المخلوق اللطيف - وكالة شهاب للأنباء - أخبار فلسطين">
            <a:extLst>
              <a:ext uri="{FF2B5EF4-FFF2-40B4-BE49-F238E27FC236}">
                <a16:creationId xmlns:a16="http://schemas.microsoft.com/office/drawing/2014/main" xmlns="" id="{37598D23-CE26-404B-9C1E-27BD5F196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932" y="2393245"/>
            <a:ext cx="6841067" cy="372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9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t="11353" r="15946" b="10182"/>
          <a:stretch/>
        </p:blipFill>
        <p:spPr>
          <a:xfrm>
            <a:off x="1236372" y="0"/>
            <a:ext cx="9053847" cy="66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8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3711" b="12538"/>
          <a:stretch/>
        </p:blipFill>
        <p:spPr>
          <a:xfrm>
            <a:off x="463640" y="154570"/>
            <a:ext cx="10779616" cy="64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5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" y="180304"/>
            <a:ext cx="10354614" cy="63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3" y="0"/>
            <a:ext cx="11565228" cy="68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r="1018"/>
          <a:stretch/>
        </p:blipFill>
        <p:spPr>
          <a:xfrm>
            <a:off x="1159098" y="772732"/>
            <a:ext cx="8814014" cy="57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92060"/>
          </a:xfrm>
        </p:spPr>
        <p:txBody>
          <a:bodyPr>
            <a:noAutofit/>
          </a:bodyPr>
          <a:lstStyle/>
          <a:p>
            <a:r>
              <a:rPr lang="en-US" sz="10000" b="1" dirty="0"/>
              <a:t> </a:t>
            </a:r>
            <a:r>
              <a:rPr lang="ar-JO" sz="10000" b="1" dirty="0"/>
              <a:t>كلمات تبدأ بحرف خ</a:t>
            </a:r>
          </a:p>
        </p:txBody>
      </p:sp>
    </p:spTree>
    <p:extLst>
      <p:ext uri="{BB962C8B-B14F-4D97-AF65-F5344CB8AC3E}">
        <p14:creationId xmlns:p14="http://schemas.microsoft.com/office/powerpoint/2010/main" val="287570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</Words>
  <Application>Microsoft Office PowerPoint</Application>
  <PresentationFormat>Widescreen</PresentationFormat>
  <Paragraphs>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خالد           خروف  خزانة         خيمة  بطيخ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كلمات تبدأ بحرف خ</vt:lpstr>
      <vt:lpstr>خُضار</vt:lpstr>
      <vt:lpstr>خَس</vt:lpstr>
      <vt:lpstr>خِيار</vt:lpstr>
      <vt:lpstr>خوخ</vt:lpstr>
      <vt:lpstr>خُبز</vt:lpstr>
      <vt:lpstr>خَباز</vt:lpstr>
      <vt:lpstr>خزانة</vt:lpstr>
      <vt:lpstr>خَشب</vt:lpstr>
      <vt:lpstr>خَروف</vt:lpstr>
      <vt:lpstr>خِنزير</vt:lpstr>
      <vt:lpstr>خُنفساء</vt:lpstr>
      <vt:lpstr>خَل</vt:lpstr>
      <vt:lpstr>خارطة</vt:lpstr>
      <vt:lpstr>خَريف</vt:lpstr>
      <vt:lpstr>خَمسة</vt:lpstr>
      <vt:lpstr>خَرز</vt:lpstr>
      <vt:lpstr>خيطان</vt:lpstr>
      <vt:lpstr>خَجول</vt:lpstr>
      <vt:lpstr>خَفيف</vt:lpstr>
      <vt:lpstr>خَد</vt:lpstr>
      <vt:lpstr>خَيمة</vt:lpstr>
      <vt:lpstr>خاتم</vt:lpstr>
      <vt:lpstr>خفاش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13</cp:revision>
  <dcterms:created xsi:type="dcterms:W3CDTF">2020-07-01T20:25:13Z</dcterms:created>
  <dcterms:modified xsi:type="dcterms:W3CDTF">2021-06-23T19:39:45Z</dcterms:modified>
</cp:coreProperties>
</file>