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9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AFE6-1848-46C0-BBB9-9D131A3D8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4BAA2B-049A-4DF9-9F5B-900853D61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95753-BA8C-4288-A698-5007D65F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C1664-4598-41E8-BBFF-476EEDC2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B8ED1-05E1-4A06-BDE0-B1F820EC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513D-E47D-4B41-92B3-978A32CC3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7D309-9310-41E5-BEB5-184F7ED49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35376-7EDE-4FF0-B8ED-46F29B49E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C96E6-C8D2-4AB1-BD12-3844D698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584B-6ED3-496B-A3F4-28670935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6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2F6AE6-3D06-4C1F-AA68-F8E10C1F4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1EAEE-077C-4DD8-947C-BA8F3D75C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30C86-2A28-45EA-895B-ABAD64F0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C7A71-028B-49DE-820C-F4C28F2F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F87AE-23A7-40A3-98C2-EC7C77B3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3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865EC-C799-44D7-A5F1-2668682B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996E2-A628-4DEA-9E6D-E35B20A5E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EE7DD-7697-4065-A34B-BEE34184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11087-E7BD-444F-A1B8-9AF60806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5F701-41E4-4BAE-AA28-5E35D42B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5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A46F-57B1-449C-A008-85678372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166EE-379C-480C-9A41-1F1A56019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96088-4118-47A1-96A3-36462BA3E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02853-C89D-49B3-9E4B-F9268B82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6E6D-35EF-4ECF-AB0D-B233C7FA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E87FA-D754-4DBD-89FB-7014E5AA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6B00B-3C52-4DB9-B53A-6D8865F67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6A6EF-9752-48A6-AF9F-821E6E002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78651-5DC7-4275-9819-0B690DDD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41D8A-F5DF-4335-887A-FEC09B3B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A5E65-6FDC-4330-98F1-DA018BC5C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6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8354-48AB-4973-BFC7-A3B75894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32E4B-5AC6-459D-B99B-3970C1DC7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E52C4-2377-47A5-B1F6-DDD009C33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F78467-E3BE-406A-9807-0A68AAB9B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E651E2-DA2E-4C5A-914D-4DB5076ED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0FE47E-345E-4B60-A70F-822E850B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982B5F-DCAB-4DB5-AF31-5DB02534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1AF13-D137-4F80-BC04-A59EE520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2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D9E4-ECA9-4E08-9561-F07231A98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07FA2-3DA4-4669-A43C-4012873D1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99F3A6-F231-420C-8BF9-C1490AC8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80571-53B7-4703-BC06-C746B8E8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7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4CEECA-2AF3-4E14-B7F1-01CF9690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B645E1-934C-4502-A2A2-F3D1A7970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19DED-2BE7-4437-8368-7AC4E9DA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9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C2FF-704C-4B3B-9EBB-3093B632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D67D4-E1BF-44EE-93B1-60E9CCC12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BB87A-806D-434C-A20A-56B0CAF2B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01E33-15A7-44A0-B9A3-E606E91B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37544-92E0-4F61-9D67-D7229F2F9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E0953-783A-4FF2-8012-167233471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680DF-CF79-49A9-B6D3-4AC91D94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C7AFF7-1D1C-4B90-A99E-D5DAFFC14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25C82-2C28-4E78-8FAB-67D1C9CA2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E2280-79F5-4596-80BA-925AB85A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80DFB-3C72-483E-B228-DFB04BE6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EF82C-AB40-443B-9C3B-22C06AE2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65FB3-5063-46C2-AB0B-42CDF766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A4DF6-A395-4EA9-BC24-AC24C0FB3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74A97-C1F7-4326-987D-336896C99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76264-F391-4791-AE6D-D41D85FCF53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54BD4-FFCF-4D61-B89F-277B733D8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2B68C-4EB1-47E3-BD8E-F04ECF3C2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8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3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573685"/>
              </p:ext>
            </p:extLst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70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0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93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91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55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7296CB-0221-4359-AAC7-93D16FBF2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496" y="160683"/>
            <a:ext cx="2312504" cy="1734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0D1568-ADCB-4E12-8712-81939BE28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856" y="4929187"/>
            <a:ext cx="2270700" cy="1928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AD9E0C-A6AD-48E8-ABCD-EC441E1F5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683" y="2171079"/>
            <a:ext cx="2331317" cy="214913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CE28DAA-C5AF-4369-B9C2-94A3302B6E35}"/>
              </a:ext>
            </a:extLst>
          </p:cNvPr>
          <p:cNvSpPr/>
          <p:nvPr/>
        </p:nvSpPr>
        <p:spPr>
          <a:xfrm>
            <a:off x="358844" y="5197854"/>
            <a:ext cx="1497496" cy="13914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850633-F7E8-43C4-A2B7-3F23C5FC5A49}"/>
              </a:ext>
            </a:extLst>
          </p:cNvPr>
          <p:cNvSpPr/>
          <p:nvPr/>
        </p:nvSpPr>
        <p:spPr>
          <a:xfrm>
            <a:off x="358844" y="393114"/>
            <a:ext cx="1497496" cy="13914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00F845-916F-4D03-B1FF-AE73124DE67A}"/>
              </a:ext>
            </a:extLst>
          </p:cNvPr>
          <p:cNvSpPr/>
          <p:nvPr/>
        </p:nvSpPr>
        <p:spPr>
          <a:xfrm>
            <a:off x="358844" y="2721459"/>
            <a:ext cx="1497496" cy="13914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00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CE28DAA-C5AF-4369-B9C2-94A3302B6E35}"/>
              </a:ext>
            </a:extLst>
          </p:cNvPr>
          <p:cNvSpPr/>
          <p:nvPr/>
        </p:nvSpPr>
        <p:spPr>
          <a:xfrm>
            <a:off x="358844" y="5197854"/>
            <a:ext cx="1497496" cy="139147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850633-F7E8-43C4-A2B7-3F23C5FC5A49}"/>
              </a:ext>
            </a:extLst>
          </p:cNvPr>
          <p:cNvSpPr/>
          <p:nvPr/>
        </p:nvSpPr>
        <p:spPr>
          <a:xfrm>
            <a:off x="358844" y="2613991"/>
            <a:ext cx="1497496" cy="13914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00F845-916F-4D03-B1FF-AE73124DE67A}"/>
              </a:ext>
            </a:extLst>
          </p:cNvPr>
          <p:cNvSpPr/>
          <p:nvPr/>
        </p:nvSpPr>
        <p:spPr>
          <a:xfrm>
            <a:off x="358844" y="319814"/>
            <a:ext cx="1497496" cy="13914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2CC0A0-C325-4B22-B9D9-4032B7AE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5" y="133351"/>
            <a:ext cx="3190875" cy="1428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C084EA-2AD3-454D-AE6A-66CC6A1E8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313" y="4848225"/>
            <a:ext cx="2266950" cy="2009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072F83-DE93-404C-9B27-F1A103AE4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5281" y="2195305"/>
            <a:ext cx="20478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70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CE28DAA-C5AF-4369-B9C2-94A3302B6E35}"/>
              </a:ext>
            </a:extLst>
          </p:cNvPr>
          <p:cNvSpPr/>
          <p:nvPr/>
        </p:nvSpPr>
        <p:spPr>
          <a:xfrm>
            <a:off x="358844" y="5197854"/>
            <a:ext cx="1497496" cy="1391478"/>
          </a:xfrm>
          <a:prstGeom prst="ellipse">
            <a:avLst/>
          </a:prstGeom>
          <a:solidFill>
            <a:srgbClr val="F789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850633-F7E8-43C4-A2B7-3F23C5FC5A49}"/>
              </a:ext>
            </a:extLst>
          </p:cNvPr>
          <p:cNvSpPr/>
          <p:nvPr/>
        </p:nvSpPr>
        <p:spPr>
          <a:xfrm>
            <a:off x="358844" y="2613991"/>
            <a:ext cx="1497496" cy="13914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00F845-916F-4D03-B1FF-AE73124DE67A}"/>
              </a:ext>
            </a:extLst>
          </p:cNvPr>
          <p:cNvSpPr/>
          <p:nvPr/>
        </p:nvSpPr>
        <p:spPr>
          <a:xfrm>
            <a:off x="358844" y="319814"/>
            <a:ext cx="1497496" cy="13914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916441-CE63-4C2E-9E1F-5F3D37BAB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731" y="163167"/>
            <a:ext cx="2257425" cy="2028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04BC33-2C54-46BC-A13F-C9EF9EC5A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668" y="4866033"/>
            <a:ext cx="249555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3E8931-55CC-4B59-88D0-2174DF99D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189" y="2433016"/>
            <a:ext cx="1991967" cy="199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4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CE28DAA-C5AF-4369-B9C2-94A3302B6E35}"/>
              </a:ext>
            </a:extLst>
          </p:cNvPr>
          <p:cNvSpPr/>
          <p:nvPr/>
        </p:nvSpPr>
        <p:spPr>
          <a:xfrm>
            <a:off x="358844" y="4554607"/>
            <a:ext cx="1497496" cy="1391478"/>
          </a:xfrm>
          <a:prstGeom prst="ellipse">
            <a:avLst/>
          </a:prstGeom>
          <a:solidFill>
            <a:srgbClr val="F789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00F845-916F-4D03-B1FF-AE73124DE67A}"/>
              </a:ext>
            </a:extLst>
          </p:cNvPr>
          <p:cNvSpPr/>
          <p:nvPr/>
        </p:nvSpPr>
        <p:spPr>
          <a:xfrm>
            <a:off x="358844" y="481840"/>
            <a:ext cx="1497496" cy="13914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2552FC-F567-415A-AACE-99E1187EF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352" y="-86139"/>
            <a:ext cx="2494648" cy="26106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566B44-BF18-47E8-828D-902D1996F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22" y="3942522"/>
            <a:ext cx="2915478" cy="291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7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8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6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90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41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5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3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8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84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oday samawi</cp:lastModifiedBy>
  <cp:revision>3</cp:revision>
  <dcterms:created xsi:type="dcterms:W3CDTF">2020-12-16T10:31:41Z</dcterms:created>
  <dcterms:modified xsi:type="dcterms:W3CDTF">2022-12-06T19:59:11Z</dcterms:modified>
</cp:coreProperties>
</file>