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y="6858000" cx="12192000"/>
  <p:notesSz cx="6858000" cy="9144000"/>
  <p:defaultTextStyle>
    <a:defPPr lvl="0">
      <a:defRPr lang="en-US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2" Type="http://schemas.openxmlformats.org/officeDocument/2006/relationships/slide" Target="slides/slide9.xml"/><Relationship Id="rId9" Type="http://schemas.openxmlformats.org/officeDocument/2006/relationships/slide" Target="slides/slide6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5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6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4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8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1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2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90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9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3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4312A-BB50-479F-956C-65245CD0DB0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2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-2667001"/>
            <a:ext cx="6858001" cy="1219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2247" y="1936376"/>
            <a:ext cx="85119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0000" dirty="0" smtClean="0"/>
              <a:t>الاشكال</a:t>
            </a:r>
            <a:r>
              <a:rPr lang="ar-JO" sz="10000" dirty="0" smtClean="0"/>
              <a:t> </a:t>
            </a:r>
            <a:endParaRPr lang="en-US" sz="10000" dirty="0"/>
          </a:p>
        </p:txBody>
      </p:sp>
    </p:spTree>
    <p:extLst>
      <p:ext uri="{BB962C8B-B14F-4D97-AF65-F5344CB8AC3E}">
        <p14:creationId xmlns:p14="http://schemas.microsoft.com/office/powerpoint/2010/main" val="3533965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891" y="289112"/>
            <a:ext cx="7900216" cy="6279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1353" y="2084294"/>
            <a:ext cx="38324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4000" dirty="0" smtClean="0"/>
              <a:t>الدائره </a:t>
            </a:r>
            <a:endParaRPr lang="en-US" sz="14000" dirty="0"/>
          </a:p>
        </p:txBody>
      </p:sp>
    </p:spTree>
    <p:extLst>
      <p:ext uri="{BB962C8B-B14F-4D97-AF65-F5344CB8AC3E}">
        <p14:creationId xmlns:p14="http://schemas.microsoft.com/office/powerpoint/2010/main" val="1476972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1" y="738878"/>
            <a:ext cx="1958999" cy="196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846" y="249328"/>
            <a:ext cx="3554803" cy="2458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046" y="249328"/>
            <a:ext cx="3070643" cy="2645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13" y="3653620"/>
            <a:ext cx="1846227" cy="1846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153" y="3653620"/>
            <a:ext cx="2008986" cy="1999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7142" y="3548481"/>
            <a:ext cx="2272778" cy="20565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824" y="2894478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 smtClean="0"/>
              <a:t>مروحه                     صحن                           عجل 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062318" y="5604984"/>
            <a:ext cx="10071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 smtClean="0"/>
              <a:t>دف                          ساعه                         زر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23818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95" t="11973" r="10202" b="12340"/>
          <a:stretch/>
        </p:blipFill>
        <p:spPr>
          <a:xfrm>
            <a:off x="1559859" y="0"/>
            <a:ext cx="8283388" cy="6710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8624" y="2057400"/>
            <a:ext cx="3724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0" dirty="0" smtClean="0"/>
              <a:t>المربع</a:t>
            </a:r>
            <a:r>
              <a:rPr lang="ar-JO" sz="9600" dirty="0" smtClean="0"/>
              <a:t> 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359644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770" y="3723083"/>
            <a:ext cx="2242556" cy="2192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41" y="237633"/>
            <a:ext cx="1913665" cy="1913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86" y="173671"/>
            <a:ext cx="2615168" cy="2268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770" y="237633"/>
            <a:ext cx="2887857" cy="1920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471" y="3334741"/>
            <a:ext cx="2701527" cy="2701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486" y="3401405"/>
            <a:ext cx="2615168" cy="2348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824" y="2442668"/>
            <a:ext cx="10609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 smtClean="0"/>
              <a:t>طاوله                         برواز                       ميزان 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793376" y="6036268"/>
            <a:ext cx="10798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 smtClean="0"/>
              <a:t>نافذة                      ساعة                         كعكة 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43994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143"/>
          <a:stretch/>
        </p:blipFill>
        <p:spPr>
          <a:xfrm rot="16200000">
            <a:off x="2790346" y="-2010256"/>
            <a:ext cx="6293061" cy="109593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1506071"/>
            <a:ext cx="7799294" cy="3886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 smtClean="0"/>
              <a:t>المستطيل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51132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783" y="120264"/>
            <a:ext cx="2963571" cy="2702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021" y="242048"/>
            <a:ext cx="2802506" cy="259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27" y="3863768"/>
            <a:ext cx="2771652" cy="1850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564" y="4123203"/>
            <a:ext cx="2730963" cy="1565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524" y="341554"/>
            <a:ext cx="2020369" cy="2494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587" y="3863768"/>
            <a:ext cx="1815879" cy="20125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4059" y="3227294"/>
            <a:ext cx="1054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 smtClean="0"/>
              <a:t>خزانة                          باب                           كتاب   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79327" y="6104965"/>
            <a:ext cx="1126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smtClean="0"/>
              <a:t>وسادة                         ثلاجة                            سلة  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87274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1596" t="12898" b="4143"/>
          <a:stretch/>
        </p:blipFill>
        <p:spPr>
          <a:xfrm rot="13331029">
            <a:off x="2902248" y="-655983"/>
            <a:ext cx="999120" cy="7092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596" t="12898" b="4143"/>
          <a:stretch/>
        </p:blipFill>
        <p:spPr>
          <a:xfrm rot="8066536">
            <a:off x="7357065" y="-857078"/>
            <a:ext cx="999120" cy="7610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1596" t="12898" b="4143"/>
          <a:stretch/>
        </p:blipFill>
        <p:spPr>
          <a:xfrm rot="16200000">
            <a:off x="5208074" y="469716"/>
            <a:ext cx="999120" cy="10114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4835" y="2584174"/>
            <a:ext cx="41611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 smtClean="0"/>
              <a:t>المثلث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43319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4059" y="3227294"/>
            <a:ext cx="1054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 smtClean="0"/>
              <a:t>ساعة                        قطعة كعكه                 قطعة بيتزا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79327" y="6040571"/>
            <a:ext cx="1126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 smtClean="0"/>
              <a:t>بسكويت                    قطعة جبنة                        صحن    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27" y="591589"/>
            <a:ext cx="2354761" cy="1759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761" y="548721"/>
            <a:ext cx="2573484" cy="1844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8362" r="15355"/>
          <a:stretch/>
        </p:blipFill>
        <p:spPr>
          <a:xfrm>
            <a:off x="9324303" y="548721"/>
            <a:ext cx="2189410" cy="19247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55" y="4123203"/>
            <a:ext cx="2155303" cy="1477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761" y="3846543"/>
            <a:ext cx="2250814" cy="16848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2712" r="20022"/>
          <a:stretch/>
        </p:blipFill>
        <p:spPr>
          <a:xfrm>
            <a:off x="9066727" y="3876503"/>
            <a:ext cx="1983346" cy="187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96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