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7" r:id="rId7"/>
    <p:sldId id="299" r:id="rId8"/>
    <p:sldId id="317" r:id="rId9"/>
    <p:sldId id="295" r:id="rId10"/>
    <p:sldId id="296" r:id="rId11"/>
    <p:sldId id="319" r:id="rId12"/>
    <p:sldId id="309" r:id="rId13"/>
    <p:sldId id="298" r:id="rId14"/>
    <p:sldId id="300" r:id="rId15"/>
    <p:sldId id="302" r:id="rId16"/>
    <p:sldId id="323" r:id="rId17"/>
    <p:sldId id="301" r:id="rId18"/>
    <p:sldId id="318" r:id="rId19"/>
    <p:sldId id="3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62" d="100"/>
          <a:sy n="62" d="100"/>
        </p:scale>
        <p:origin x="1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خ  خـ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بـز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B55F1-710B-4129-8C30-2FDE123B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078" y="143867"/>
            <a:ext cx="8530363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</a:t>
            </a:r>
            <a:r>
              <a:rPr lang="ar-JO" sz="15000" b="1" dirty="0">
                <a:solidFill>
                  <a:schemeClr val="tx1"/>
                </a:solidFill>
              </a:rPr>
              <a:t>و</a:t>
            </a:r>
            <a:r>
              <a:rPr lang="ar-JO" sz="15000" b="1" dirty="0">
                <a:solidFill>
                  <a:srgbClr val="C00000"/>
                </a:solidFill>
              </a:rPr>
              <a:t>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814FC0-9BA6-400D-B891-DDB2662C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25" y="263380"/>
            <a:ext cx="7992549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C40E7-9EA5-41B4-B2BC-428D1D14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10" y="252494"/>
            <a:ext cx="872450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</a:t>
            </a:r>
            <a:r>
              <a:rPr lang="ar-JO" sz="15000" b="1" dirty="0">
                <a:solidFill>
                  <a:schemeClr val="tx1"/>
                </a:solidFill>
              </a:rPr>
              <a:t>يـار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745CD-0A3E-4DFB-8CBD-017358A2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7" y="104541"/>
            <a:ext cx="8148109" cy="49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شـب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F2B20-343A-44B6-BBF6-6F9A1B5A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32" y="304487"/>
            <a:ext cx="8675135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خُـ</a:t>
            </a:r>
            <a:r>
              <a:rPr lang="ar-JO" sz="15000" dirty="0">
                <a:solidFill>
                  <a:schemeClr val="tx1"/>
                </a:solidFill>
              </a:rPr>
              <a:t>ضـار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F10B9-C9A7-4CDD-ABF2-840DC62C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5" y="0"/>
            <a:ext cx="8755502" cy="44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ريـطـة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8BF4A-8C84-45E7-B077-29C38666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3" y="108785"/>
            <a:ext cx="8544753" cy="46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بـاز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91500-E5E0-4AB8-B0AC-DAEDFD9C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25" y="143867"/>
            <a:ext cx="8096863" cy="45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</a:t>
            </a:r>
            <a:r>
              <a:rPr lang="ar-JO" sz="15000" dirty="0">
                <a:solidFill>
                  <a:schemeClr val="tx1"/>
                </a:solidFill>
              </a:rPr>
              <a:t>يطان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83F5E-3B35-4270-A658-0E4CBE66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26" y="199687"/>
            <a:ext cx="8002860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ريـف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2F2F5-0E88-4241-9F35-D20A628D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81" y="196541"/>
            <a:ext cx="8437595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خـِ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الخاء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BCA9B-C52E-42CA-ACA7-400B64E0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69" y="143867"/>
            <a:ext cx="7296132" cy="45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مـسـة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AB874-510C-4F49-8AF7-56D723049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4" y="143867"/>
            <a:ext cx="5815124" cy="46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خِـ</a:t>
            </a:r>
            <a:r>
              <a:rPr lang="ar-JO" sz="15000" dirty="0">
                <a:solidFill>
                  <a:schemeClr val="tx1"/>
                </a:solidFill>
              </a:rPr>
              <a:t>زانـة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0BE8B-891B-4646-A353-CB4A3913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35" y="0"/>
            <a:ext cx="7055578" cy="47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</a:t>
            </a:r>
            <a:r>
              <a:rPr lang="ar-JO" sz="15000" dirty="0">
                <a:solidFill>
                  <a:schemeClr val="tx1"/>
                </a:solidFill>
              </a:rPr>
              <a:t>يـمـة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A4546-F666-495E-989C-D056AE1B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60" y="293018"/>
            <a:ext cx="6788550" cy="43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</a:t>
            </a:r>
            <a:r>
              <a:rPr lang="ar-JO" sz="15000" dirty="0">
                <a:solidFill>
                  <a:schemeClr val="tx1"/>
                </a:solidFill>
              </a:rPr>
              <a:t>اتـم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83BAA-657A-4A2F-A66C-449FE3E9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70" y="303754"/>
            <a:ext cx="7629939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27</Words>
  <Application>Microsoft Office PowerPoint</Application>
  <PresentationFormat>Widescreen</PresentationFormat>
  <Paragraphs>23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25</cp:revision>
  <dcterms:created xsi:type="dcterms:W3CDTF">2020-07-01T19:07:01Z</dcterms:created>
  <dcterms:modified xsi:type="dcterms:W3CDTF">2022-12-11T07:54:01Z</dcterms:modified>
</cp:coreProperties>
</file>