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2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5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5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7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3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9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B6000-A2F7-41D1-89DB-0B030D2B460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9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5335" y="461681"/>
            <a:ext cx="3415553" cy="22994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220636" y="461683"/>
            <a:ext cx="3415553" cy="22994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48953" y="461682"/>
            <a:ext cx="3415553" cy="22994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40" y="592649"/>
            <a:ext cx="879480" cy="1281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770" y="1495423"/>
            <a:ext cx="879480" cy="1281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52" y="1524839"/>
            <a:ext cx="879480" cy="1281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998" y="506784"/>
            <a:ext cx="879480" cy="12813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712" y="506785"/>
            <a:ext cx="879480" cy="12813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526" y="1524839"/>
            <a:ext cx="1688765" cy="11444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036" y="506784"/>
            <a:ext cx="1688765" cy="11444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913" y="1524839"/>
            <a:ext cx="1688765" cy="11444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02" y="461681"/>
            <a:ext cx="1688765" cy="11444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4527" y="326017"/>
            <a:ext cx="1184998" cy="13012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8968" y="1580028"/>
            <a:ext cx="1184998" cy="13012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7344" y="1596416"/>
            <a:ext cx="1184998" cy="13012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315" y="1593124"/>
            <a:ext cx="1184998" cy="13012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4184" y="398929"/>
            <a:ext cx="1184998" cy="13012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535" y="373226"/>
            <a:ext cx="1184998" cy="1301283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215918" y="4598893"/>
            <a:ext cx="3496235" cy="22591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225360" y="4598893"/>
            <a:ext cx="3496235" cy="22591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497786" y="4598893"/>
            <a:ext cx="3496235" cy="22591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4622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418668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28800" y="4545106"/>
            <a:ext cx="8754035" cy="1748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6        5       4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318" y="754036"/>
            <a:ext cx="2113088" cy="1471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188" y="2535407"/>
            <a:ext cx="2113088" cy="1471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318" y="1489703"/>
            <a:ext cx="2113088" cy="1471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659" y="2377771"/>
            <a:ext cx="2113088" cy="1471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330" y="754036"/>
            <a:ext cx="2113088" cy="14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5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50" y="620374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59859" y="4787153"/>
            <a:ext cx="8646459" cy="14657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3       4       5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494" y="751206"/>
            <a:ext cx="2895851" cy="1579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019" y="2603035"/>
            <a:ext cx="2895851" cy="1579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088" y="751206"/>
            <a:ext cx="289585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7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773" y="432115"/>
            <a:ext cx="9120406" cy="3761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773" y="632013"/>
            <a:ext cx="2251088" cy="1527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752" y="2312227"/>
            <a:ext cx="2251088" cy="1527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819" y="2450466"/>
            <a:ext cx="2251088" cy="1527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819" y="707260"/>
            <a:ext cx="2251088" cy="1527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682" y="2590035"/>
            <a:ext cx="2251088" cy="1527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776" y="707260"/>
            <a:ext cx="2251088" cy="1527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571" y="2312227"/>
            <a:ext cx="2251088" cy="1527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25" y="630106"/>
            <a:ext cx="2251088" cy="152781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10155" y="4446689"/>
            <a:ext cx="8384371" cy="15641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7       8       9</a:t>
            </a:r>
          </a:p>
        </p:txBody>
      </p:sp>
    </p:spTree>
    <p:extLst>
      <p:ext uri="{BB962C8B-B14F-4D97-AF65-F5344CB8AC3E}">
        <p14:creationId xmlns:p14="http://schemas.microsoft.com/office/powerpoint/2010/main" val="290054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985" y="270750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36376" y="4518212"/>
            <a:ext cx="8081683" cy="15464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6        5       4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376" y="556653"/>
            <a:ext cx="1411621" cy="2058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984" y="579177"/>
            <a:ext cx="1411621" cy="2058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872" y="565730"/>
            <a:ext cx="1411621" cy="2058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235" y="565730"/>
            <a:ext cx="1411621" cy="2058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517" y="565730"/>
            <a:ext cx="1411621" cy="20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68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230409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38082" y="4464424"/>
            <a:ext cx="7987553" cy="13984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6        7        8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459" y="549576"/>
            <a:ext cx="1738845" cy="1918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898" y="2073861"/>
            <a:ext cx="1738845" cy="1918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017" y="2100442"/>
            <a:ext cx="1738845" cy="1918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583" y="511936"/>
            <a:ext cx="1738845" cy="1918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828" y="549576"/>
            <a:ext cx="1738845" cy="1918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438" y="549576"/>
            <a:ext cx="1738845" cy="1918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061" y="549576"/>
            <a:ext cx="1738845" cy="19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8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715" y="351433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7400" y="4491318"/>
            <a:ext cx="8001000" cy="14119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4       5       6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943" y="445911"/>
            <a:ext cx="3032492" cy="3023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741" y="513029"/>
            <a:ext cx="3032492" cy="3023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314" y="513030"/>
            <a:ext cx="3032492" cy="3023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145" y="486251"/>
            <a:ext cx="3032492" cy="30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4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216962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11188" y="4316506"/>
            <a:ext cx="8135471" cy="14119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8       7       6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241" y="618564"/>
            <a:ext cx="1832820" cy="1513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787" y="2232875"/>
            <a:ext cx="1832820" cy="1513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596" y="2264923"/>
            <a:ext cx="1832820" cy="1513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61" y="551327"/>
            <a:ext cx="1832820" cy="1513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14273"/>
            <a:ext cx="1832820" cy="1513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475" y="551327"/>
            <a:ext cx="1832820" cy="1513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839" y="2232875"/>
            <a:ext cx="1832820" cy="15136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839" y="551328"/>
            <a:ext cx="1832820" cy="15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7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09" y="243857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97741" y="4383741"/>
            <a:ext cx="8390965" cy="13447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9         8        7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467" y="1670373"/>
            <a:ext cx="1565868" cy="1583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511" y="2237955"/>
            <a:ext cx="1565868" cy="1583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894" y="470495"/>
            <a:ext cx="1565868" cy="1583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746" y="2267996"/>
            <a:ext cx="1565868" cy="158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066" y="500403"/>
            <a:ext cx="1565868" cy="1583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939" y="2194467"/>
            <a:ext cx="1565868" cy="1583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987" y="449628"/>
            <a:ext cx="1565868" cy="1583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607" y="2205319"/>
            <a:ext cx="1565868" cy="15838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838" y="510912"/>
            <a:ext cx="1565868" cy="15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2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214" y="0"/>
            <a:ext cx="1091786" cy="1177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428" y="615647"/>
            <a:ext cx="1091786" cy="1177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434" y="4149725"/>
            <a:ext cx="1091786" cy="1177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646" y="3568583"/>
            <a:ext cx="1091786" cy="1177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858" y="2972220"/>
            <a:ext cx="1091786" cy="1177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070" y="2375857"/>
            <a:ext cx="1091786" cy="1177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642" y="1198352"/>
            <a:ext cx="1091786" cy="1177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82" y="1794715"/>
            <a:ext cx="1091786" cy="1177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88" y="5344643"/>
            <a:ext cx="1091786" cy="1177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361" y="4747184"/>
            <a:ext cx="1091786" cy="117750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263255" y="5572795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6789955" y="155528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5" name="Oval 14"/>
          <p:cNvSpPr/>
          <p:nvPr/>
        </p:nvSpPr>
        <p:spPr>
          <a:xfrm>
            <a:off x="11188" y="1954727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2761062" y="2194438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7" name="Oval 16"/>
          <p:cNvSpPr/>
          <p:nvPr/>
        </p:nvSpPr>
        <p:spPr>
          <a:xfrm>
            <a:off x="360731" y="4031524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10554321" y="4431942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9" name="Oval 18"/>
          <p:cNvSpPr/>
          <p:nvPr/>
        </p:nvSpPr>
        <p:spPr>
          <a:xfrm>
            <a:off x="5515040" y="5561390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7936052" y="3553362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Oval 20"/>
          <p:cNvSpPr/>
          <p:nvPr/>
        </p:nvSpPr>
        <p:spPr>
          <a:xfrm>
            <a:off x="10611206" y="2044163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4811041" y="383742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Up Arrow 22"/>
          <p:cNvSpPr/>
          <p:nvPr/>
        </p:nvSpPr>
        <p:spPr>
          <a:xfrm rot="3473728">
            <a:off x="6465631" y="958118"/>
            <a:ext cx="534876" cy="608425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97741" y="104658"/>
            <a:ext cx="1047179" cy="107284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2825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721" y="0"/>
            <a:ext cx="1091279" cy="1176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282" y="3574714"/>
            <a:ext cx="1091279" cy="1176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840" y="2351006"/>
            <a:ext cx="1091279" cy="1176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057" y="1176630"/>
            <a:ext cx="1091279" cy="117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921" y="589442"/>
            <a:ext cx="1091279" cy="1176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571" y="1763818"/>
            <a:ext cx="1091279" cy="1176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445" y="5384532"/>
            <a:ext cx="1091279" cy="117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724" y="4799573"/>
            <a:ext cx="1091279" cy="1176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03" y="4211258"/>
            <a:ext cx="1091279" cy="1176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561" y="2962860"/>
            <a:ext cx="1091279" cy="1176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748" y="2154658"/>
            <a:ext cx="5639289" cy="375546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198796" y="5521318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10441016" y="4640160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5318260" y="5521318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7" name="Oval 16"/>
          <p:cNvSpPr/>
          <p:nvPr/>
        </p:nvSpPr>
        <p:spPr>
          <a:xfrm>
            <a:off x="7500818" y="4163029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8" name="Oval 17"/>
          <p:cNvSpPr/>
          <p:nvPr/>
        </p:nvSpPr>
        <p:spPr>
          <a:xfrm>
            <a:off x="9714965" y="2672171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5293025" y="397602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0" name="Oval 19"/>
          <p:cNvSpPr/>
          <p:nvPr/>
        </p:nvSpPr>
        <p:spPr>
          <a:xfrm>
            <a:off x="618945" y="3194841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128598" y="2188077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275891" y="1348987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" name="Oval 22"/>
          <p:cNvSpPr/>
          <p:nvPr/>
        </p:nvSpPr>
        <p:spPr>
          <a:xfrm>
            <a:off x="2726254" y="213673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7221071" y="91086"/>
            <a:ext cx="1235753" cy="106087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8973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430306"/>
            <a:ext cx="3724835" cy="2407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314764" y="430304"/>
            <a:ext cx="3724835" cy="2407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57382" y="430305"/>
            <a:ext cx="3724835" cy="2407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1642" y="323568"/>
            <a:ext cx="2438134" cy="15335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63" y="370911"/>
            <a:ext cx="2438134" cy="15335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87" y="1197067"/>
            <a:ext cx="2438134" cy="15335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54" y="352983"/>
            <a:ext cx="2438134" cy="15335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2735" y="1913401"/>
            <a:ext cx="2438134" cy="15335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7" y="1913401"/>
            <a:ext cx="2438134" cy="15335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25" y="1895473"/>
            <a:ext cx="2438134" cy="15335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859" y="492855"/>
            <a:ext cx="1200287" cy="11949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973" y="1485491"/>
            <a:ext cx="1200287" cy="11949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103" y="522270"/>
            <a:ext cx="1200287" cy="11949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825" y="471398"/>
            <a:ext cx="1076324" cy="10620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896" y="452886"/>
            <a:ext cx="1076324" cy="10620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825" y="1551948"/>
            <a:ext cx="1076324" cy="1062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346" y="1557205"/>
            <a:ext cx="1076324" cy="10620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31" y="1566381"/>
            <a:ext cx="1076324" cy="1062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373" y="1533435"/>
            <a:ext cx="1076324" cy="10620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116" y="430304"/>
            <a:ext cx="1076324" cy="10620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3021" y="396283"/>
            <a:ext cx="1076324" cy="106203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68466" y="4195761"/>
            <a:ext cx="3724835" cy="2503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74510" y="4302496"/>
            <a:ext cx="3724835" cy="2503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221488" y="4302496"/>
            <a:ext cx="3724835" cy="2503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6563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8516" y="322593"/>
            <a:ext cx="3913094" cy="23263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205721" y="322593"/>
            <a:ext cx="3913094" cy="23263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30126" y="338560"/>
            <a:ext cx="3913094" cy="23263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90" y="1849003"/>
            <a:ext cx="1103036" cy="6023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702" y="1184606"/>
            <a:ext cx="1103036" cy="6023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213" y="1149443"/>
            <a:ext cx="1103036" cy="6023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624" y="1119414"/>
            <a:ext cx="1103036" cy="6023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453" y="412241"/>
            <a:ext cx="1103036" cy="6023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157" y="412328"/>
            <a:ext cx="1103036" cy="6023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105" y="496564"/>
            <a:ext cx="1103036" cy="6023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296" y="1954584"/>
            <a:ext cx="1103036" cy="6023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798" y="1954584"/>
            <a:ext cx="1103036" cy="6023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4" y="507261"/>
            <a:ext cx="2066976" cy="2061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888" y="389825"/>
            <a:ext cx="2066976" cy="20614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018" y="278651"/>
            <a:ext cx="2810500" cy="241422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27313" y="4275183"/>
            <a:ext cx="3946543" cy="24314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201169" y="4275184"/>
            <a:ext cx="3946543" cy="24314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266663" y="4275184"/>
            <a:ext cx="3946543" cy="24314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9430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7918" y="524435"/>
            <a:ext cx="3872753" cy="23801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319246" y="524435"/>
            <a:ext cx="3872753" cy="23801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33582" y="524435"/>
            <a:ext cx="3872753" cy="23801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06" y="2061155"/>
            <a:ext cx="1078378" cy="8638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755" y="1152226"/>
            <a:ext cx="1078378" cy="863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95" y="1199290"/>
            <a:ext cx="1078378" cy="8638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39" y="1314167"/>
            <a:ext cx="1078378" cy="8638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84" y="381645"/>
            <a:ext cx="1078378" cy="8638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231" y="390480"/>
            <a:ext cx="1078378" cy="863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731" y="493774"/>
            <a:ext cx="1078378" cy="8638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98" y="735347"/>
            <a:ext cx="1395072" cy="9278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49" y="1907525"/>
            <a:ext cx="1395072" cy="927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757" y="715436"/>
            <a:ext cx="1395072" cy="927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262" y="612117"/>
            <a:ext cx="1418063" cy="9664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437" y="2178116"/>
            <a:ext cx="1418063" cy="9664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357" y="1553680"/>
            <a:ext cx="1418063" cy="9664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611" y="1411456"/>
            <a:ext cx="1418063" cy="9664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652" y="1411456"/>
            <a:ext cx="1418063" cy="9664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8233" y="1417800"/>
            <a:ext cx="1418063" cy="9664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4204" y="561500"/>
            <a:ext cx="1418063" cy="9664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932" y="556904"/>
            <a:ext cx="1418063" cy="9664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9737" y="556904"/>
            <a:ext cx="1418063" cy="9664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381" y="1786808"/>
            <a:ext cx="1395072" cy="927885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36946" y="4452883"/>
            <a:ext cx="3872754" cy="2380130"/>
          </a:xfrm>
          <a:prstGeom prst="roundRect">
            <a:avLst/>
          </a:prstGeom>
          <a:solidFill>
            <a:srgbClr val="2EF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245500" y="4452883"/>
            <a:ext cx="3872754" cy="2380130"/>
          </a:xfrm>
          <a:prstGeom prst="roundRect">
            <a:avLst/>
          </a:prstGeom>
          <a:solidFill>
            <a:srgbClr val="2EF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84555" y="4452883"/>
            <a:ext cx="3872754" cy="2380130"/>
          </a:xfrm>
          <a:prstGeom prst="roundRect">
            <a:avLst/>
          </a:prstGeom>
          <a:solidFill>
            <a:srgbClr val="2EF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5356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07776" y="645459"/>
            <a:ext cx="9103659" cy="37517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91871" y="4760259"/>
            <a:ext cx="7906870" cy="16270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/>
              <a:t>4        6         5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776" y="1060044"/>
            <a:ext cx="2810500" cy="281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687" y="1089180"/>
            <a:ext cx="2810500" cy="281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16073"/>
            <a:ext cx="2810500" cy="281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332" y="1060044"/>
            <a:ext cx="2810500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5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351433"/>
            <a:ext cx="9120406" cy="3761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881" y="351433"/>
            <a:ext cx="2115671" cy="2115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57" y="2066365"/>
            <a:ext cx="2115671" cy="2115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670" y="185586"/>
            <a:ext cx="2115671" cy="2115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527" y="1863713"/>
            <a:ext cx="2115671" cy="2115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14" y="1930516"/>
            <a:ext cx="2115671" cy="21156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607" y="2030722"/>
            <a:ext cx="2115671" cy="2115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140" y="224117"/>
            <a:ext cx="2115671" cy="2115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910" y="294972"/>
            <a:ext cx="2115671" cy="2115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547" y="243857"/>
            <a:ext cx="2115671" cy="211567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872175" y="4603592"/>
            <a:ext cx="8485677" cy="17615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9       7       8</a:t>
            </a:r>
          </a:p>
        </p:txBody>
      </p:sp>
    </p:spTree>
    <p:extLst>
      <p:ext uri="{BB962C8B-B14F-4D97-AF65-F5344CB8AC3E}">
        <p14:creationId xmlns:p14="http://schemas.microsoft.com/office/powerpoint/2010/main" val="57441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432115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03612" y="4612341"/>
            <a:ext cx="8202706" cy="15733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8       7       5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906" y="769844"/>
            <a:ext cx="1689007" cy="1742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660" y="2251826"/>
            <a:ext cx="1689007" cy="1742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711" y="2382087"/>
            <a:ext cx="1689007" cy="1742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750" y="2382087"/>
            <a:ext cx="1689007" cy="1742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872" y="769843"/>
            <a:ext cx="1689007" cy="1742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419" y="769844"/>
            <a:ext cx="1689007" cy="1742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311" y="769843"/>
            <a:ext cx="1689007" cy="17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6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186" y="337986"/>
            <a:ext cx="9120406" cy="3761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26" y="524059"/>
            <a:ext cx="2062730" cy="1771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104" y="2295949"/>
            <a:ext cx="2062730" cy="1771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4" y="2295950"/>
            <a:ext cx="2062730" cy="1771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554" y="492356"/>
            <a:ext cx="2062730" cy="1771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186" y="2244174"/>
            <a:ext cx="2062730" cy="1771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72" y="2171019"/>
            <a:ext cx="2062730" cy="1771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275" y="457401"/>
            <a:ext cx="2062730" cy="1771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157" y="399130"/>
            <a:ext cx="2062730" cy="177188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286000" y="4437530"/>
            <a:ext cx="8373039" cy="17615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9       6        8</a:t>
            </a:r>
          </a:p>
        </p:txBody>
      </p:sp>
    </p:spTree>
    <p:extLst>
      <p:ext uri="{BB962C8B-B14F-4D97-AF65-F5344CB8AC3E}">
        <p14:creationId xmlns:p14="http://schemas.microsoft.com/office/powerpoint/2010/main" val="175991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71108" y="4518211"/>
            <a:ext cx="8485095" cy="14119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6       5       4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432115"/>
            <a:ext cx="9120406" cy="3761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789" y="703276"/>
            <a:ext cx="1559881" cy="1609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747" y="2243171"/>
            <a:ext cx="1559881" cy="1609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094" y="2312893"/>
            <a:ext cx="1559881" cy="1609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494" y="703276"/>
            <a:ext cx="1559881" cy="1609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743" y="2448475"/>
            <a:ext cx="1559881" cy="1609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191" y="703277"/>
            <a:ext cx="1559881" cy="160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95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73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L.Battikha</cp:lastModifiedBy>
  <cp:revision>11</cp:revision>
  <dcterms:created xsi:type="dcterms:W3CDTF">2021-01-02T13:22:39Z</dcterms:created>
  <dcterms:modified xsi:type="dcterms:W3CDTF">2022-12-11T07:52:50Z</dcterms:modified>
</cp:coreProperties>
</file>