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viewProps" Target="view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tableStyles" Target="tableStyle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E7E79-F4B0-4AFC-BD6F-81937AC14CCD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91FA-9B5D-4A14-A275-F1D62A2EF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684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E7E79-F4B0-4AFC-BD6F-81937AC14CCD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91FA-9B5D-4A14-A275-F1D62A2EF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630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E7E79-F4B0-4AFC-BD6F-81937AC14CCD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91FA-9B5D-4A14-A275-F1D62A2EF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021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E7E79-F4B0-4AFC-BD6F-81937AC14CCD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91FA-9B5D-4A14-A275-F1D62A2EF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389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E7E79-F4B0-4AFC-BD6F-81937AC14CCD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91FA-9B5D-4A14-A275-F1D62A2EF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29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E7E79-F4B0-4AFC-BD6F-81937AC14CCD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91FA-9B5D-4A14-A275-F1D62A2EF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43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E7E79-F4B0-4AFC-BD6F-81937AC14CCD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91FA-9B5D-4A14-A275-F1D62A2EF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135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E7E79-F4B0-4AFC-BD6F-81937AC14CCD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91FA-9B5D-4A14-A275-F1D62A2EF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353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E7E79-F4B0-4AFC-BD6F-81937AC14CCD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91FA-9B5D-4A14-A275-F1D62A2EF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292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E7E79-F4B0-4AFC-BD6F-81937AC14CCD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91FA-9B5D-4A14-A275-F1D62A2EF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20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E7E79-F4B0-4AFC-BD6F-81937AC14CCD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91FA-9B5D-4A14-A275-F1D62A2EF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366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E7E79-F4B0-4AFC-BD6F-81937AC14CCD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891FA-9B5D-4A14-A275-F1D62A2EF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880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 /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 /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1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1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 /><Relationship Id="rId1" Type="http://schemas.openxmlformats.org/officeDocument/2006/relationships/slideLayout" Target="../slideLayouts/slideLayout1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1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 /><Relationship Id="rId1" Type="http://schemas.openxmlformats.org/officeDocument/2006/relationships/slideLayout" Target="../slideLayouts/slideLayout1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9867" y="4784550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dad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2325" y="587906"/>
            <a:ext cx="3918952" cy="3882496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921214" y="6118578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536459" y="6118578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287169" y="6118578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588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0867" y="2329391"/>
            <a:ext cx="2604911" cy="1463675"/>
          </a:xfrm>
        </p:spPr>
        <p:txBody>
          <a:bodyPr>
            <a:normAutofit/>
          </a:bodyPr>
          <a:lstStyle/>
          <a:p>
            <a:r>
              <a:rPr lang="en-US" sz="10000" dirty="0">
                <a:latin typeface="Comic Sans MS" panose="030F0702030302020204" pitchFamily="66" charset="0"/>
              </a:rPr>
              <a:t>pad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5451792" y="4117622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Connector 3"/>
          <p:cNvSpPr/>
          <p:nvPr/>
        </p:nvSpPr>
        <p:spPr>
          <a:xfrm>
            <a:off x="6355645" y="4117622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7145867" y="4117622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062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7711" y="1821391"/>
            <a:ext cx="3790244" cy="1768475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din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5011525" y="3589868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Connector 3"/>
          <p:cNvSpPr/>
          <p:nvPr/>
        </p:nvSpPr>
        <p:spPr>
          <a:xfrm>
            <a:off x="5615481" y="3589866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6230726" y="3589866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4474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867" y="1640770"/>
            <a:ext cx="2921000" cy="2084563"/>
          </a:xfrm>
        </p:spPr>
        <p:txBody>
          <a:bodyPr>
            <a:no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had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5034103" y="3443113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Connector 3"/>
          <p:cNvSpPr/>
          <p:nvPr/>
        </p:nvSpPr>
        <p:spPr>
          <a:xfrm>
            <a:off x="5829969" y="3443113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6569019" y="3460048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1661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289" y="2701926"/>
            <a:ext cx="3587044" cy="763764"/>
          </a:xfrm>
        </p:spPr>
        <p:txBody>
          <a:bodyPr>
            <a:noAutofit/>
          </a:bodyPr>
          <a:lstStyle/>
          <a:p>
            <a:r>
              <a:rPr lang="en-US" sz="10000" dirty="0">
                <a:latin typeface="Comic Sans MS" panose="030F0702030302020204" pitchFamily="66" charset="0"/>
              </a:rPr>
              <a:t>dad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5090547" y="4010380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Connector 3"/>
          <p:cNvSpPr/>
          <p:nvPr/>
        </p:nvSpPr>
        <p:spPr>
          <a:xfrm>
            <a:off x="5841258" y="4030134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6591969" y="4049893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477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2199" y="2069748"/>
            <a:ext cx="2650067" cy="1497541"/>
          </a:xfrm>
        </p:spPr>
        <p:txBody>
          <a:bodyPr>
            <a:no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red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5846903" y="3747913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Connector 3"/>
          <p:cNvSpPr/>
          <p:nvPr/>
        </p:nvSpPr>
        <p:spPr>
          <a:xfrm>
            <a:off x="6619821" y="3747913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5090547" y="3747913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191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9000" y="2047170"/>
            <a:ext cx="2853267" cy="1158875"/>
          </a:xfrm>
        </p:spPr>
        <p:txBody>
          <a:bodyPr>
            <a:noAutofit/>
          </a:bodyPr>
          <a:lstStyle/>
          <a:p>
            <a:r>
              <a:rPr lang="en-US" sz="9600" dirty="0">
                <a:latin typeface="Comic Sans MS" panose="030F0702030302020204" pitchFamily="66" charset="0"/>
                <a:cs typeface="Adobe Arabic" panose="02040503050201020203" pitchFamily="18" charset="-78"/>
              </a:rPr>
              <a:t>a</a:t>
            </a:r>
            <a:r>
              <a:rPr lang="en-US" sz="9600" dirty="0">
                <a:latin typeface="Comic Sans MS" panose="030F0702030302020204" pitchFamily="66" charset="0"/>
              </a:rPr>
              <a:t>dd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5079258" y="3375379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Connector 3"/>
          <p:cNvSpPr/>
          <p:nvPr/>
        </p:nvSpPr>
        <p:spPr>
          <a:xfrm>
            <a:off x="6125633" y="3375379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2420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6422" y="2634192"/>
            <a:ext cx="3429000" cy="1418519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send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5632414" y="4233335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Connector 3"/>
          <p:cNvSpPr/>
          <p:nvPr/>
        </p:nvSpPr>
        <p:spPr>
          <a:xfrm>
            <a:off x="6277291" y="4233335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7066103" y="4236156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4915570" y="4233335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2798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2956" y="2171348"/>
            <a:ext cx="3191933" cy="966964"/>
          </a:xfrm>
        </p:spPr>
        <p:txBody>
          <a:bodyPr>
            <a:noAutofit/>
          </a:bodyPr>
          <a:lstStyle/>
          <a:p>
            <a:r>
              <a:rPr lang="en-US" sz="8800" dirty="0">
                <a:latin typeface="Comic Sans MS" panose="030F0702030302020204" pitchFamily="66" charset="0"/>
              </a:rPr>
              <a:t>spend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4255169" y="3612445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Connector 3"/>
          <p:cNvSpPr/>
          <p:nvPr/>
        </p:nvSpPr>
        <p:spPr>
          <a:xfrm>
            <a:off x="4825258" y="3612445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5435229" y="3612445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146058" y="3612445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867805" y="3612445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5328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8111" y="2284236"/>
            <a:ext cx="3248378" cy="1542697"/>
          </a:xfrm>
        </p:spPr>
        <p:txBody>
          <a:bodyPr>
            <a:normAutofit/>
          </a:bodyPr>
          <a:lstStyle/>
          <a:p>
            <a:r>
              <a:rPr lang="en-US" sz="10000" dirty="0">
                <a:latin typeface="Comic Sans MS" panose="030F0702030302020204" pitchFamily="66" charset="0"/>
              </a:rPr>
              <a:t>sad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4390637" y="4131733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Connector 3"/>
          <p:cNvSpPr/>
          <p:nvPr/>
        </p:nvSpPr>
        <p:spPr>
          <a:xfrm>
            <a:off x="5017170" y="4131733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5858192" y="4131733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434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6267" y="4162345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doll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10" y="189088"/>
            <a:ext cx="3243792" cy="3973257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971451" y="5654418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660444" y="5654418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282458" y="5654418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828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2045" y="4109156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dress</a:t>
            </a:r>
          </a:p>
          <a:p>
            <a:endParaRPr lang="en-US" sz="96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5243" y="394907"/>
            <a:ext cx="2810449" cy="3714249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496948" y="5622837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197229" y="5622837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7240524" y="5622837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4949065" y="5622837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098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02667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desk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7851" y="314854"/>
            <a:ext cx="5318486" cy="4087813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720278" y="5902237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7082666" y="5902237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479080" y="5902237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5073614" y="5902237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975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2445" y="4727222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dog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8845" y="311856"/>
            <a:ext cx="3679472" cy="4415366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790278" y="6331743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587629" y="6371254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208147" y="6366051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492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4667" y="4527727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drum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4778" y="92428"/>
            <a:ext cx="4303889" cy="4278066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830903" y="6024034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396459" y="6024034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163362" y="6024034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987080" y="6024034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604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3333" y="4359920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donkey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7822" y="1228229"/>
            <a:ext cx="3420534" cy="3131691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582548" y="5891504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226013" y="5891504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869478" y="5891504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597614" y="5891504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7212119" y="5891504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>
            <a:off x="7843558" y="5897149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73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9911" y="4279371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dots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7911" y="189089"/>
            <a:ext cx="3883378" cy="3883378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289036" y="5811836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005881" y="5811836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631673" y="5817481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291702" y="5810955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231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0689" y="2002014"/>
            <a:ext cx="3079044" cy="1520119"/>
          </a:xfrm>
        </p:spPr>
        <p:txBody>
          <a:bodyPr>
            <a:normAutofit/>
          </a:bodyPr>
          <a:lstStyle/>
          <a:p>
            <a:r>
              <a:rPr lang="en-US" sz="10000" dirty="0">
                <a:latin typeface="Comic Sans MS" panose="030F0702030302020204" pitchFamily="66" charset="0"/>
              </a:rPr>
              <a:t>dip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4401926" y="3849513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Connector 3"/>
          <p:cNvSpPr/>
          <p:nvPr/>
        </p:nvSpPr>
        <p:spPr>
          <a:xfrm>
            <a:off x="5526580" y="3849513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5067969" y="3849513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202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18</Words>
  <Application>Microsoft Office PowerPoint</Application>
  <PresentationFormat>Widescreen</PresentationFormat>
  <Paragraphs>18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dip</vt:lpstr>
      <vt:lpstr>pad</vt:lpstr>
      <vt:lpstr>din</vt:lpstr>
      <vt:lpstr>had</vt:lpstr>
      <vt:lpstr>dad</vt:lpstr>
      <vt:lpstr>red</vt:lpstr>
      <vt:lpstr>add</vt:lpstr>
      <vt:lpstr>send</vt:lpstr>
      <vt:lpstr>spend</vt:lpstr>
      <vt:lpstr>sad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Dina Qubain</cp:lastModifiedBy>
  <cp:revision>5</cp:revision>
  <dcterms:created xsi:type="dcterms:W3CDTF">2020-06-27T22:34:02Z</dcterms:created>
  <dcterms:modified xsi:type="dcterms:W3CDTF">2022-12-10T11:41:08Z</dcterms:modified>
</cp:coreProperties>
</file>