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3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8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2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3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9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6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E7E79-F4B0-4AFC-BD6F-81937AC14CC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867" y="478455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5" y="587906"/>
            <a:ext cx="3918952" cy="388249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21214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36459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87169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5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867" y="2329391"/>
            <a:ext cx="2604911" cy="1463675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pad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451792" y="411762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355645" y="411762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145867" y="411762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6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711" y="1821391"/>
            <a:ext cx="3790244" cy="176847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din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11525" y="358986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615481" y="358986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230726" y="358986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4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67" y="1640770"/>
            <a:ext cx="2921000" cy="2084563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had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34103" y="34431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829969" y="34431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569019" y="346004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66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289" y="2701926"/>
            <a:ext cx="3587044" cy="763764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dad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90547" y="4010380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841258" y="40301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591969" y="404989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7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199" y="2069748"/>
            <a:ext cx="2650067" cy="1497541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red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846903" y="37479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619821" y="37479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090547" y="37479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9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0" y="2047170"/>
            <a:ext cx="2853267" cy="1158875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mic Sans MS" panose="030F0702030302020204" pitchFamily="66" charset="0"/>
                <a:cs typeface="Adobe Arabic" panose="02040503050201020203" pitchFamily="18" charset="-78"/>
              </a:rPr>
              <a:t>a</a:t>
            </a:r>
            <a:r>
              <a:rPr lang="en-US" sz="9600" dirty="0">
                <a:latin typeface="Comic Sans MS" panose="030F0702030302020204" pitchFamily="66" charset="0"/>
              </a:rPr>
              <a:t>dd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79258" y="337537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125633" y="337537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42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6422" y="2634192"/>
            <a:ext cx="3429000" cy="1418519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send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632414" y="423333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277291" y="423333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066103" y="423615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915570" y="423333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79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956" y="2171348"/>
            <a:ext cx="3191933" cy="96696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Comic Sans MS" panose="030F0702030302020204" pitchFamily="66" charset="0"/>
              </a:rPr>
              <a:t>spend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255169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825258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435229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46058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67805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111" y="2284236"/>
            <a:ext cx="3248378" cy="1542697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sad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390637" y="413173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017170" y="413173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58192" y="413173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3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267" y="4162345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10" y="189088"/>
            <a:ext cx="3243792" cy="397325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971451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660444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282458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045" y="4109156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dress</a:t>
            </a:r>
          </a:p>
          <a:p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243" y="394907"/>
            <a:ext cx="2810449" cy="371424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96948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97229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240524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949065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9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02667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desk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851" y="314854"/>
            <a:ext cx="5318486" cy="408781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720278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82666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9080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073614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7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2445" y="472722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845" y="311856"/>
            <a:ext cx="3679472" cy="441536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90278" y="633174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87629" y="637125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08147" y="636605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667" y="4527727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drum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778" y="92428"/>
            <a:ext cx="4303889" cy="427806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30903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396459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163362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987080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0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3" y="435992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donkey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822" y="1228229"/>
            <a:ext cx="3420534" cy="313169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582548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226013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869478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597614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212119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843558" y="589714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911" y="427937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911" y="189089"/>
            <a:ext cx="3883378" cy="388337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89036" y="581183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005881" y="581183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31673" y="581748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291702" y="581095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3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0689" y="2002014"/>
            <a:ext cx="3079044" cy="1520119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dip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401926" y="38495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526580" y="38495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067969" y="38495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0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dip</vt:lpstr>
      <vt:lpstr>pad</vt:lpstr>
      <vt:lpstr>din</vt:lpstr>
      <vt:lpstr>had</vt:lpstr>
      <vt:lpstr>dad</vt:lpstr>
      <vt:lpstr>red</vt:lpstr>
      <vt:lpstr>add</vt:lpstr>
      <vt:lpstr>send</vt:lpstr>
      <vt:lpstr>spend</vt:lpstr>
      <vt:lpstr>sad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5</cp:revision>
  <dcterms:created xsi:type="dcterms:W3CDTF">2020-06-27T22:34:02Z</dcterms:created>
  <dcterms:modified xsi:type="dcterms:W3CDTF">2022-12-10T11:41:08Z</dcterms:modified>
</cp:coreProperties>
</file>