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 lvl="0">
      <a:defRPr lang="en-US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heme" Target="theme/theme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viewProps" Target="view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presProps" Target="presProps.xml" /><Relationship Id="rId5" Type="http://schemas.openxmlformats.org/officeDocument/2006/relationships/slide" Target="slides/slide4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312A-BB50-479F-956C-65245CD0DB08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643B-FF3D-481F-B974-57DE91B1D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5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312A-BB50-479F-956C-65245CD0DB08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643B-FF3D-481F-B974-57DE91B1D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67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312A-BB50-479F-956C-65245CD0DB08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643B-FF3D-481F-B974-57DE91B1D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44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312A-BB50-479F-956C-65245CD0DB08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643B-FF3D-481F-B974-57DE91B1D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387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312A-BB50-479F-956C-65245CD0DB08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643B-FF3D-481F-B974-57DE91B1D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17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312A-BB50-479F-956C-65245CD0DB08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643B-FF3D-481F-B974-57DE91B1D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1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312A-BB50-479F-956C-65245CD0DB08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643B-FF3D-481F-B974-57DE91B1D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26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312A-BB50-479F-956C-65245CD0DB08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643B-FF3D-481F-B974-57DE91B1D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190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312A-BB50-479F-956C-65245CD0DB08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643B-FF3D-481F-B974-57DE91B1D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93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312A-BB50-479F-956C-65245CD0DB08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643B-FF3D-481F-B974-57DE91B1D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032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4312A-BB50-479F-956C-65245CD0DB08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B643B-FF3D-481F-B974-57DE91B1D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30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4312A-BB50-479F-956C-65245CD0DB08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B643B-FF3D-481F-B974-57DE91B1D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20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7" Type="http://schemas.openxmlformats.org/officeDocument/2006/relationships/image" Target="../media/image8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7.png" /><Relationship Id="rId5" Type="http://schemas.openxmlformats.org/officeDocument/2006/relationships/image" Target="../media/image6.png" /><Relationship Id="rId4" Type="http://schemas.openxmlformats.org/officeDocument/2006/relationships/image" Target="../media/image5.png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7" Type="http://schemas.openxmlformats.org/officeDocument/2006/relationships/image" Target="../media/image15.png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4.png" /><Relationship Id="rId5" Type="http://schemas.openxmlformats.org/officeDocument/2006/relationships/image" Target="../media/image13.png" /><Relationship Id="rId4" Type="http://schemas.openxmlformats.org/officeDocument/2006/relationships/image" Target="../media/image12.png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7" Type="http://schemas.openxmlformats.org/officeDocument/2006/relationships/image" Target="../media/image22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1.png" /><Relationship Id="rId5" Type="http://schemas.openxmlformats.org/officeDocument/2006/relationships/image" Target="../media/image20.png" /><Relationship Id="rId4" Type="http://schemas.openxmlformats.org/officeDocument/2006/relationships/image" Target="../media/image19.png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7" Type="http://schemas.openxmlformats.org/officeDocument/2006/relationships/image" Target="../media/image28.pn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7.png" /><Relationship Id="rId5" Type="http://schemas.openxmlformats.org/officeDocument/2006/relationships/image" Target="../media/image26.png" /><Relationship Id="rId4" Type="http://schemas.openxmlformats.org/officeDocument/2006/relationships/image" Target="../media/image25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7000" y="-2667001"/>
            <a:ext cx="6858001" cy="1219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42247" y="1936376"/>
            <a:ext cx="85119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20000" dirty="0"/>
              <a:t>الاشكال</a:t>
            </a:r>
            <a:r>
              <a:rPr lang="ar-JO" sz="10000" dirty="0"/>
              <a:t> </a:t>
            </a:r>
            <a:endParaRPr lang="en-US" sz="10000" dirty="0"/>
          </a:p>
        </p:txBody>
      </p:sp>
    </p:spTree>
    <p:extLst>
      <p:ext uri="{BB962C8B-B14F-4D97-AF65-F5344CB8AC3E}">
        <p14:creationId xmlns:p14="http://schemas.microsoft.com/office/powerpoint/2010/main" val="3533965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891" y="289112"/>
            <a:ext cx="7900216" cy="62797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01353" y="2084294"/>
            <a:ext cx="383241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4000" dirty="0"/>
              <a:t>الدائره </a:t>
            </a:r>
            <a:endParaRPr lang="en-US" sz="14000" dirty="0"/>
          </a:p>
        </p:txBody>
      </p:sp>
    </p:spTree>
    <p:extLst>
      <p:ext uri="{BB962C8B-B14F-4D97-AF65-F5344CB8AC3E}">
        <p14:creationId xmlns:p14="http://schemas.microsoft.com/office/powerpoint/2010/main" val="1476972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41" y="738878"/>
            <a:ext cx="1958999" cy="1968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846" y="249328"/>
            <a:ext cx="3554803" cy="24583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4046" y="249328"/>
            <a:ext cx="3070643" cy="2645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313" y="3653620"/>
            <a:ext cx="1846227" cy="18462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7153" y="3653620"/>
            <a:ext cx="2008986" cy="19998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7142" y="3548481"/>
            <a:ext cx="2272778" cy="20565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6824" y="2894478"/>
            <a:ext cx="1028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4000" dirty="0"/>
              <a:t>مروحه                     صحن                           عجل 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1062318" y="5604984"/>
            <a:ext cx="10071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4000" dirty="0"/>
              <a:t>دف                          ساعه                         زر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23818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895" t="11973" r="10202" b="12340"/>
          <a:stretch/>
        </p:blipFill>
        <p:spPr>
          <a:xfrm>
            <a:off x="1559859" y="0"/>
            <a:ext cx="8283388" cy="67100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8624" y="2057400"/>
            <a:ext cx="37248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2000" dirty="0"/>
              <a:t>المربع</a:t>
            </a:r>
            <a:r>
              <a:rPr lang="ar-JO" sz="9600" dirty="0"/>
              <a:t> 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359644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3770" y="3723083"/>
            <a:ext cx="2242556" cy="21921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941" y="237633"/>
            <a:ext cx="1913665" cy="19136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486" y="173671"/>
            <a:ext cx="2615168" cy="22689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3770" y="237633"/>
            <a:ext cx="2887857" cy="19202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6471" y="3334741"/>
            <a:ext cx="2701527" cy="27015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486" y="3401405"/>
            <a:ext cx="2615168" cy="23484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6824" y="2442668"/>
            <a:ext cx="10609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4000" dirty="0"/>
              <a:t>طاوله                         برواز                       ميزان 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793376" y="6036268"/>
            <a:ext cx="107982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4000" dirty="0"/>
              <a:t>نافذة                      ساعة                         كعكة  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43994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143"/>
          <a:stretch/>
        </p:blipFill>
        <p:spPr>
          <a:xfrm rot="16200000">
            <a:off x="2790346" y="-2010256"/>
            <a:ext cx="6293061" cy="109593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57400" y="1506071"/>
            <a:ext cx="7799294" cy="3886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/>
              <a:t>المستطيل 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1511322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783" y="120264"/>
            <a:ext cx="2963571" cy="2702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1021" y="242048"/>
            <a:ext cx="2802506" cy="25940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27" y="3863768"/>
            <a:ext cx="2771652" cy="18501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2564" y="4123203"/>
            <a:ext cx="2730963" cy="15651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524" y="341554"/>
            <a:ext cx="2020369" cy="24945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1587" y="3863768"/>
            <a:ext cx="1815879" cy="20125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4059" y="3227294"/>
            <a:ext cx="10542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4000" dirty="0"/>
              <a:t>خزانة                          باب                           كتاب   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479327" y="6104965"/>
            <a:ext cx="1126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4000"/>
              <a:t>وسادة                         ثلاجة                            سلة   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87274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1596" t="12898" b="4143"/>
          <a:stretch/>
        </p:blipFill>
        <p:spPr>
          <a:xfrm rot="13331029">
            <a:off x="2902248" y="-655983"/>
            <a:ext cx="999120" cy="70924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1596" t="12898" b="4143"/>
          <a:stretch/>
        </p:blipFill>
        <p:spPr>
          <a:xfrm rot="8066536">
            <a:off x="7357065" y="-857078"/>
            <a:ext cx="999120" cy="7610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1596" t="12898" b="4143"/>
          <a:stretch/>
        </p:blipFill>
        <p:spPr>
          <a:xfrm rot="16200000">
            <a:off x="5208074" y="469716"/>
            <a:ext cx="999120" cy="101146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64835" y="2584174"/>
            <a:ext cx="416118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15000" dirty="0"/>
              <a:t>المثلث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3433191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74059" y="3227294"/>
            <a:ext cx="10542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4000" dirty="0"/>
              <a:t>ساعة                        قطعة كعكه                 قطعة بيتزا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479327" y="6040571"/>
            <a:ext cx="1126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JO" sz="4000" dirty="0"/>
              <a:t>بسكويت                    قطعة جبنة                        صحن    </a:t>
            </a:r>
            <a:endParaRPr lang="en-US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27" y="591589"/>
            <a:ext cx="2354761" cy="17597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761" y="548721"/>
            <a:ext cx="2573484" cy="18449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8362" r="15355"/>
          <a:stretch/>
        </p:blipFill>
        <p:spPr>
          <a:xfrm>
            <a:off x="9324303" y="548721"/>
            <a:ext cx="2189410" cy="19247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055" y="4123203"/>
            <a:ext cx="2155303" cy="14775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2761" y="3846543"/>
            <a:ext cx="2250814" cy="16848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22712" r="20022"/>
          <a:stretch/>
        </p:blipFill>
        <p:spPr>
          <a:xfrm>
            <a:off x="9066727" y="3876503"/>
            <a:ext cx="1983346" cy="187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965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oday samawi</cp:lastModifiedBy>
  <cp:revision>1</cp:revision>
  <dcterms:modified xsi:type="dcterms:W3CDTF">2022-12-11T11:19:54Z</dcterms:modified>
</cp:coreProperties>
</file>