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59" r:id="rId5"/>
    <p:sldId id="260" r:id="rId6"/>
    <p:sldId id="261" r:id="rId7"/>
    <p:sldId id="267" r:id="rId8"/>
    <p:sldId id="263" r:id="rId9"/>
    <p:sldId id="265" r:id="rId10"/>
    <p:sldId id="266" r:id="rId11"/>
    <p:sldId id="264" r:id="rId12"/>
    <p:sldId id="262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FA3B"/>
    <a:srgbClr val="573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3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1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5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2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97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650B-18AD-46CE-8AC2-F25E0821C138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4.png" /><Relationship Id="rId4" Type="http://schemas.openxmlformats.org/officeDocument/2006/relationships/image" Target="../media/image3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6.png" /><Relationship Id="rId4" Type="http://schemas.openxmlformats.org/officeDocument/2006/relationships/image" Target="../media/image3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9.png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2.png" /><Relationship Id="rId4" Type="http://schemas.openxmlformats.org/officeDocument/2006/relationships/image" Target="../media/image41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.pn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1.png" /><Relationship Id="rId5" Type="http://schemas.openxmlformats.org/officeDocument/2006/relationships/image" Target="../media/image21.png" /><Relationship Id="rId4" Type="http://schemas.openxmlformats.org/officeDocument/2006/relationships/image" Target="../media/image3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1067" y="537882"/>
            <a:ext cx="5950072" cy="2476171"/>
          </a:xfrm>
          <a:prstGeom prst="rect">
            <a:avLst/>
          </a:prstGeom>
          <a:solidFill>
            <a:srgbClr val="57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83741" y="3381935"/>
            <a:ext cx="3832412" cy="32138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336" y="674608"/>
            <a:ext cx="1627773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2" y="352051"/>
            <a:ext cx="1914310" cy="1877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122" y="5276744"/>
            <a:ext cx="2121592" cy="1414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454" t="10825" r="6248" b="9690"/>
          <a:stretch/>
        </p:blipFill>
        <p:spPr>
          <a:xfrm>
            <a:off x="45487" y="2552513"/>
            <a:ext cx="3114912" cy="1546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066" y="3434546"/>
            <a:ext cx="3244539" cy="1421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56" y="4421654"/>
            <a:ext cx="2301833" cy="21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54605"/>
              </p:ext>
            </p:extLst>
          </p:nvPr>
        </p:nvGraphicFramePr>
        <p:xfrm>
          <a:off x="1669142" y="3428998"/>
          <a:ext cx="8127999" cy="2376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Isosceles Triangle 8"/>
          <p:cNvSpPr/>
          <p:nvPr/>
        </p:nvSpPr>
        <p:spPr>
          <a:xfrm>
            <a:off x="3760090" y="36230"/>
            <a:ext cx="3850783" cy="3222936"/>
          </a:xfrm>
          <a:prstGeom prst="triangle">
            <a:avLst/>
          </a:prstGeom>
          <a:solidFill>
            <a:srgbClr val="36FA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88" y="3693731"/>
            <a:ext cx="2400582" cy="1847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039" y="3603952"/>
            <a:ext cx="2258442" cy="2026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327" y="3603952"/>
            <a:ext cx="218865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4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006" y="430305"/>
            <a:ext cx="3939988" cy="3388659"/>
          </a:xfrm>
          <a:prstGeom prst="rect">
            <a:avLst/>
          </a:prstGeom>
          <a:solidFill>
            <a:srgbClr val="57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571534"/>
              </p:ext>
            </p:extLst>
          </p:nvPr>
        </p:nvGraphicFramePr>
        <p:xfrm>
          <a:off x="2032000" y="4249268"/>
          <a:ext cx="8537388" cy="223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8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516" y="4386088"/>
            <a:ext cx="2180965" cy="1958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889" y="4558553"/>
            <a:ext cx="2340395" cy="1618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66" y="4410403"/>
            <a:ext cx="2461348" cy="19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1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031" y="836933"/>
            <a:ext cx="5553937" cy="218865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58914"/>
              </p:ext>
            </p:extLst>
          </p:nvPr>
        </p:nvGraphicFramePr>
        <p:xfrm>
          <a:off x="2031999" y="4014194"/>
          <a:ext cx="8833225" cy="2534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9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0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45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923" y="4365625"/>
            <a:ext cx="2886840" cy="1637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996" y="4365625"/>
            <a:ext cx="2754588" cy="1831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608" y="4273041"/>
            <a:ext cx="2077575" cy="20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54605"/>
              </p:ext>
            </p:extLst>
          </p:nvPr>
        </p:nvGraphicFramePr>
        <p:xfrm>
          <a:off x="1669142" y="3428998"/>
          <a:ext cx="8127999" cy="2376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Isosceles Triangle 8"/>
          <p:cNvSpPr/>
          <p:nvPr/>
        </p:nvSpPr>
        <p:spPr>
          <a:xfrm>
            <a:off x="3760090" y="36230"/>
            <a:ext cx="3850783" cy="3222936"/>
          </a:xfrm>
          <a:prstGeom prst="triangle">
            <a:avLst/>
          </a:prstGeom>
          <a:solidFill>
            <a:srgbClr val="36FA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186" y="3590090"/>
            <a:ext cx="2267909" cy="205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509" y="3496566"/>
            <a:ext cx="2241577" cy="224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503" y="3681537"/>
            <a:ext cx="198746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32412" y="1021976"/>
            <a:ext cx="5540188" cy="21784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011171"/>
              </p:ext>
            </p:extLst>
          </p:nvPr>
        </p:nvGraphicFramePr>
        <p:xfrm>
          <a:off x="1436914" y="4036956"/>
          <a:ext cx="9448800" cy="2465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5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29" y="4230198"/>
            <a:ext cx="2728685" cy="2078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41" y="4192895"/>
            <a:ext cx="1975671" cy="2116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034" y="4438544"/>
            <a:ext cx="3222172" cy="14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3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54605"/>
              </p:ext>
            </p:extLst>
          </p:nvPr>
        </p:nvGraphicFramePr>
        <p:xfrm>
          <a:off x="1669142" y="3428998"/>
          <a:ext cx="8127999" cy="2376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Isosceles Triangle 8"/>
          <p:cNvSpPr/>
          <p:nvPr/>
        </p:nvSpPr>
        <p:spPr>
          <a:xfrm>
            <a:off x="3760090" y="36230"/>
            <a:ext cx="3850783" cy="3222936"/>
          </a:xfrm>
          <a:prstGeom prst="triangle">
            <a:avLst/>
          </a:prstGeom>
          <a:solidFill>
            <a:srgbClr val="36FA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671" y="3808704"/>
            <a:ext cx="2249619" cy="1682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432" y="3808704"/>
            <a:ext cx="2532950" cy="1566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091" y="3644098"/>
            <a:ext cx="18472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1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56743" y="275771"/>
            <a:ext cx="4078514" cy="33673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53393"/>
              </p:ext>
            </p:extLst>
          </p:nvPr>
        </p:nvGraphicFramePr>
        <p:xfrm>
          <a:off x="1770743" y="4217609"/>
          <a:ext cx="8694057" cy="24589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1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8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8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706" y="4426857"/>
            <a:ext cx="2401941" cy="1900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071" y="4481417"/>
            <a:ext cx="2908653" cy="1931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012" y="4535032"/>
            <a:ext cx="1920406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3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057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5657" y="275772"/>
            <a:ext cx="3802743" cy="3367314"/>
          </a:xfrm>
          <a:prstGeom prst="rect">
            <a:avLst/>
          </a:prstGeom>
          <a:solidFill>
            <a:srgbClr val="57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84420"/>
              </p:ext>
            </p:extLst>
          </p:nvPr>
        </p:nvGraphicFramePr>
        <p:xfrm>
          <a:off x="1015999" y="4377265"/>
          <a:ext cx="9144000" cy="22557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5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7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557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7090" r="65450"/>
          <a:stretch/>
        </p:blipFill>
        <p:spPr>
          <a:xfrm>
            <a:off x="4925787" y="4512321"/>
            <a:ext cx="2084613" cy="1985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4694306"/>
            <a:ext cx="2139881" cy="1621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585" y="4575722"/>
            <a:ext cx="3376385" cy="18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2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174" y="491359"/>
            <a:ext cx="5553937" cy="218865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54605"/>
              </p:ext>
            </p:extLst>
          </p:nvPr>
        </p:nvGraphicFramePr>
        <p:xfrm>
          <a:off x="1669142" y="3428998"/>
          <a:ext cx="8127999" cy="2376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873" y="3730310"/>
            <a:ext cx="1798476" cy="177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932" y="3428998"/>
            <a:ext cx="1734484" cy="2206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114" y="3596534"/>
            <a:ext cx="2039347" cy="20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6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54605"/>
              </p:ext>
            </p:extLst>
          </p:nvPr>
        </p:nvGraphicFramePr>
        <p:xfrm>
          <a:off x="1669142" y="3428998"/>
          <a:ext cx="8127999" cy="2376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873" y="3730310"/>
            <a:ext cx="1798476" cy="177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587" y="3692583"/>
            <a:ext cx="2572735" cy="1847248"/>
          </a:xfrm>
          <a:prstGeom prst="rect">
            <a:avLst/>
          </a:prstGeom>
        </p:spPr>
      </p:pic>
      <p:sp>
        <p:nvSpPr>
          <p:cNvPr id="9" name="Isosceles Triangle 8"/>
          <p:cNvSpPr/>
          <p:nvPr/>
        </p:nvSpPr>
        <p:spPr>
          <a:xfrm>
            <a:off x="3760090" y="36230"/>
            <a:ext cx="3850783" cy="3222936"/>
          </a:xfrm>
          <a:prstGeom prst="triangle">
            <a:avLst/>
          </a:prstGeom>
          <a:solidFill>
            <a:srgbClr val="36FA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519" y="3527282"/>
            <a:ext cx="2389243" cy="21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4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66" y="285784"/>
            <a:ext cx="4096867" cy="33835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915215"/>
              </p:ext>
            </p:extLst>
          </p:nvPr>
        </p:nvGraphicFramePr>
        <p:xfrm>
          <a:off x="1653989" y="4072465"/>
          <a:ext cx="8506010" cy="2357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7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7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258" y="4249340"/>
            <a:ext cx="2496716" cy="2003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032" r="17347"/>
          <a:stretch/>
        </p:blipFill>
        <p:spPr>
          <a:xfrm>
            <a:off x="2167785" y="4160902"/>
            <a:ext cx="1748118" cy="218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186" y="4229965"/>
            <a:ext cx="2331626" cy="20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09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031" y="721026"/>
            <a:ext cx="5553937" cy="218865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44895"/>
              </p:ext>
            </p:extLst>
          </p:nvPr>
        </p:nvGraphicFramePr>
        <p:xfrm>
          <a:off x="2031999" y="3630705"/>
          <a:ext cx="8127999" cy="27835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35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307" r="12993"/>
          <a:stretch/>
        </p:blipFill>
        <p:spPr>
          <a:xfrm>
            <a:off x="2243266" y="3691464"/>
            <a:ext cx="2151529" cy="2662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144" y="3891395"/>
            <a:ext cx="2293252" cy="2262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379" y="3891395"/>
            <a:ext cx="2609893" cy="23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16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oday samawi</cp:lastModifiedBy>
  <cp:revision>6</cp:revision>
  <dcterms:created xsi:type="dcterms:W3CDTF">2020-10-21T17:35:12Z</dcterms:created>
  <dcterms:modified xsi:type="dcterms:W3CDTF">2022-12-06T20:01:43Z</dcterms:modified>
</cp:coreProperties>
</file>