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9" r:id="rId4"/>
    <p:sldId id="260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F61E-B39B-4419-AA97-17D2028C6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12A49-C265-4EEF-BA50-CCD72E775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80CC2-2777-4893-85ED-A735267B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D592-520E-4F27-A1F4-CBE35385ED5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72529-E386-4D03-9D87-63305BFF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67157-CA82-43F1-A272-320646887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E8E8-918E-46C9-864E-F3A2FCD7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8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9A5FE-2CD1-441B-9EAF-3CB68140C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AAE8C-7D0C-45BF-AA7E-6144888D7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BDFA8-EBD5-4B57-B9E6-3BBD1D7AE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D592-520E-4F27-A1F4-CBE35385ED5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481D2-278A-48BD-B544-DA7C4705E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0FABA-C53D-4B3B-8BA1-91997910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E8E8-918E-46C9-864E-F3A2FCD7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4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D4C670-99E6-4BDF-A129-970B0FDE2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D36A5-AFCA-4ACF-9628-B3334B639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72C57-560E-460B-B489-C9CF58111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D592-520E-4F27-A1F4-CBE35385ED5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CA8ED-908C-4C4E-A47E-26D74F47A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C9E0A-5D1E-4BBE-B755-F0F5573DF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E8E8-918E-46C9-864E-F3A2FCD7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0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58C0B-DEC4-47EA-947F-04BC45401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CED6E-149F-4CD2-BBA5-DFC5D7705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491EC-851E-4958-983A-1C450558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D592-520E-4F27-A1F4-CBE35385ED5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86C8-7875-49B6-BC54-2C29C6477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73346-9637-4A19-A24A-CBD9210E8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E8E8-918E-46C9-864E-F3A2FCD7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8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8C58-AE85-44B9-9D5B-5811F7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8C9BF-2923-4116-A5C2-B3CD1934B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F47D-1390-4656-836E-082A56FC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D592-520E-4F27-A1F4-CBE35385ED5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1C338-5AFB-42F9-A69B-E34CF4B08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B3533-BBA2-4534-B8C9-DFDDDFD6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E8E8-918E-46C9-864E-F3A2FCD7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4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F44DC-364B-4FAC-A145-EE39B59A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140D9-511F-4C1B-8614-E274B4C7C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ADD64-E08F-4441-B4A0-2F46451D4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3D07B-A0D0-4E62-AA8A-87D6A861A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D592-520E-4F27-A1F4-CBE35385ED5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E34A2-97A9-4F20-9EEA-23DCAD7D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289A3-E706-43D9-B837-A7E91F63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E8E8-918E-46C9-864E-F3A2FCD7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3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820E8-AC72-4265-84D3-D17C7188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5BB76-7F26-4BA4-9E8D-FF223739F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B41B55-8F65-409B-9AC2-D37B91F8E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307527-F1BB-4543-BC5C-72BB5FE585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F294AA-AB97-4141-9EB0-EB9115776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3B0AED-EADC-40FD-AA9E-F1E9D6662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D592-520E-4F27-A1F4-CBE35385ED5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D0E67-DD59-4DF0-BD8F-C53766053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7B800F-66BE-4D11-9CA8-6AAE93EB0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E8E8-918E-46C9-864E-F3A2FCD7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3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7574-F177-4FAE-9955-905FB9FB4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D819BD-D23D-4130-9320-8065DCEB9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D592-520E-4F27-A1F4-CBE35385ED5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046828-5E44-4C77-BBDF-013A17B1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889FE-6BC2-4DC9-BBDB-CD9FC8CB8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E8E8-918E-46C9-864E-F3A2FCD7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8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F246F3-EE13-47DB-86D8-83BAF6C28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D592-520E-4F27-A1F4-CBE35385ED5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9B8203-4909-4212-BB8E-9B155A00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2B70A-7425-4B9B-9AD3-925F13BF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E8E8-918E-46C9-864E-F3A2FCD7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5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DA4A-047E-4D19-86FE-19544C40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60963-D8D8-4AB6-BE2E-902B02B0C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B22906-40AA-439F-8126-4E708D516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3C04B-70AD-44B3-BDBC-749F0BD40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D592-520E-4F27-A1F4-CBE35385ED5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CE9DB-7697-48C7-9383-ACB0778C7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EF357-E3D9-456F-B9EB-BD72D167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E8E8-918E-46C9-864E-F3A2FCD7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4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C81D-C5F4-45FE-96ED-942BC2B79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FAFEB5-42DB-42DD-80D9-EA8E02A5D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BC3B3-00BD-4D67-B277-1C7A458FE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86FAA-452B-4DD7-8A30-42B4CDA3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D592-520E-4F27-A1F4-CBE35385ED5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EAA58-FA94-4CDB-871D-7FCCBC228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8B64A-B2D4-4679-9D9B-442A225F3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E8E8-918E-46C9-864E-F3A2FCD7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5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334B46-84BE-412F-99B0-4357122EE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5FD1E-16B9-40B7-A91A-E44CA8328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461CF-44DD-4BF3-B2E0-3C20616BE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2D592-520E-4F27-A1F4-CBE35385ED5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B026A-7033-4802-B3D9-F26745D3B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F0253-5858-4B8A-B4B0-D2D4B173C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5E8E8-918E-46C9-864E-F3A2FCD7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2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microsoft.com/office/2007/relationships/hdphoto" Target="../media/hdphoto7.wdp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microsoft.com/office/2007/relationships/hdphoto" Target="../media/hdphoto5.wdp"/><Relationship Id="rId25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24" Type="http://schemas.microsoft.com/office/2007/relationships/hdphoto" Target="../media/hdphoto6.wdp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7.png"/><Relationship Id="rId28" Type="http://schemas.microsoft.com/office/2007/relationships/hdphoto" Target="../media/hdphoto8.wdp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31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microsoft.com/office/2007/relationships/hdphoto" Target="../media/hdphoto4.wdp"/><Relationship Id="rId22" Type="http://schemas.openxmlformats.org/officeDocument/2006/relationships/image" Target="../media/image16.png"/><Relationship Id="rId27" Type="http://schemas.openxmlformats.org/officeDocument/2006/relationships/image" Target="../media/image19.png"/><Relationship Id="rId30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23.png"/><Relationship Id="rId5" Type="http://schemas.openxmlformats.org/officeDocument/2006/relationships/image" Target="../media/image36.png"/><Relationship Id="rId10" Type="http://schemas.openxmlformats.org/officeDocument/2006/relationships/image" Target="../media/image2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C6E84-F504-4E3F-A650-96790897E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651" y="-55591"/>
            <a:ext cx="12981580" cy="7420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9C67C1-8737-41A5-A07C-9E7AD578F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308" y="777864"/>
            <a:ext cx="9545330" cy="59418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A3D7F5-1ADB-4F36-B546-43384E269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460" y="5723350"/>
            <a:ext cx="3419061" cy="2139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ABC75E-E808-43AA-9D47-4691EF0D94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58" t="11958" r="4504" b="7438"/>
          <a:stretch/>
        </p:blipFill>
        <p:spPr>
          <a:xfrm>
            <a:off x="5125806" y="279100"/>
            <a:ext cx="1164194" cy="11363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2B746F-DF5F-4EDA-A241-DB66B6516E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156" t="52096" r="66124" b="7914"/>
          <a:stretch/>
        </p:blipFill>
        <p:spPr>
          <a:xfrm>
            <a:off x="1745324" y="2205832"/>
            <a:ext cx="768626" cy="6361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A6010-8B04-4FBE-9C10-DA41CF7E4C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156" t="52096" r="66124" b="7914"/>
          <a:stretch/>
        </p:blipFill>
        <p:spPr>
          <a:xfrm>
            <a:off x="2348397" y="2129014"/>
            <a:ext cx="768626" cy="6361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33B245-967F-4FDD-9731-B5EE60CD70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156" t="52096" r="66124" b="7914"/>
          <a:stretch/>
        </p:blipFill>
        <p:spPr>
          <a:xfrm>
            <a:off x="1491664" y="1849085"/>
            <a:ext cx="768626" cy="6361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9F77BA-FB91-4EF1-A6EE-BC70DC35DF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156" t="52096" r="66124" b="7914"/>
          <a:stretch/>
        </p:blipFill>
        <p:spPr>
          <a:xfrm>
            <a:off x="3124118" y="1261641"/>
            <a:ext cx="768626" cy="6361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FB5052-BE42-461E-9A5C-221BDEF120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156" t="52096" r="66124" b="7914"/>
          <a:stretch/>
        </p:blipFill>
        <p:spPr>
          <a:xfrm>
            <a:off x="1478014" y="1299439"/>
            <a:ext cx="768626" cy="6361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58E5D3-7A40-4A94-B0D6-83106C962B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156" t="52096" r="66124" b="7914"/>
          <a:stretch/>
        </p:blipFill>
        <p:spPr>
          <a:xfrm>
            <a:off x="3117023" y="1704141"/>
            <a:ext cx="768626" cy="6361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C11167-97AB-4F0C-A361-07BF348808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156" t="52096" r="66124" b="7914"/>
          <a:stretch/>
        </p:blipFill>
        <p:spPr>
          <a:xfrm>
            <a:off x="1956218" y="1861670"/>
            <a:ext cx="768626" cy="6361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B1074A-26EA-4518-A8B9-A65DC939B2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156" t="52096" r="66124" b="7914"/>
          <a:stretch/>
        </p:blipFill>
        <p:spPr>
          <a:xfrm>
            <a:off x="1969868" y="1239749"/>
            <a:ext cx="768626" cy="6361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1E57BB-BF3C-4353-9A8C-349D2F4CBB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156" t="52096" r="66124" b="7914"/>
          <a:stretch/>
        </p:blipFill>
        <p:spPr>
          <a:xfrm>
            <a:off x="2609703" y="1822975"/>
            <a:ext cx="768626" cy="6361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E41984-9E10-42CF-80E2-64D46575B1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156" t="52096" r="66124" b="7914"/>
          <a:stretch/>
        </p:blipFill>
        <p:spPr>
          <a:xfrm>
            <a:off x="2632264" y="1225566"/>
            <a:ext cx="768626" cy="6361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524F4E-79D2-43F6-8826-85C4DCAA1B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4071" t="16669" r="18602" b="23769"/>
          <a:stretch/>
        </p:blipFill>
        <p:spPr>
          <a:xfrm>
            <a:off x="11435129" y="1462149"/>
            <a:ext cx="564595" cy="632790"/>
          </a:xfrm>
          <a:prstGeom prst="rect">
            <a:avLst/>
          </a:prstGeom>
        </p:spPr>
      </p:pic>
      <p:pic>
        <p:nvPicPr>
          <p:cNvPr id="1026" name="Picture 2" descr="Christmas Bells Images, Stock Photos &amp; Vectors | Shutterstock">
            <a:extLst>
              <a:ext uri="{FF2B5EF4-FFF2-40B4-BE49-F238E27FC236}">
                <a16:creationId xmlns:a16="http://schemas.microsoft.com/office/drawing/2014/main" id="{2D2CC26D-BD13-4D32-8267-1729DBD26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17512" r="14122" b="24961"/>
          <a:stretch/>
        </p:blipFill>
        <p:spPr bwMode="auto">
          <a:xfrm>
            <a:off x="11410416" y="6022097"/>
            <a:ext cx="682536" cy="6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hristmas Bells Images, Stock Photos &amp; Vectors | Shutterstock">
            <a:extLst>
              <a:ext uri="{FF2B5EF4-FFF2-40B4-BE49-F238E27FC236}">
                <a16:creationId xmlns:a16="http://schemas.microsoft.com/office/drawing/2014/main" id="{EA53C8A8-FD4A-4766-BD2C-101CA6CA8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17512" r="14122" b="24961"/>
          <a:stretch/>
        </p:blipFill>
        <p:spPr bwMode="auto">
          <a:xfrm>
            <a:off x="11435129" y="5303399"/>
            <a:ext cx="682536" cy="6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hristmas Bells Images, Stock Photos &amp; Vectors | Shutterstock">
            <a:extLst>
              <a:ext uri="{FF2B5EF4-FFF2-40B4-BE49-F238E27FC236}">
                <a16:creationId xmlns:a16="http://schemas.microsoft.com/office/drawing/2014/main" id="{76123410-D609-49D0-BA53-2A1AA9FBC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17512" r="14122" b="24961"/>
          <a:stretch/>
        </p:blipFill>
        <p:spPr bwMode="auto">
          <a:xfrm>
            <a:off x="11352720" y="4739506"/>
            <a:ext cx="682536" cy="6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hristmas Bells Images, Stock Photos &amp; Vectors | Shutterstock">
            <a:extLst>
              <a:ext uri="{FF2B5EF4-FFF2-40B4-BE49-F238E27FC236}">
                <a16:creationId xmlns:a16="http://schemas.microsoft.com/office/drawing/2014/main" id="{9B9FAD78-6ED0-4FC8-BD75-5E3466455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17512" r="14122" b="24961"/>
          <a:stretch/>
        </p:blipFill>
        <p:spPr bwMode="auto">
          <a:xfrm>
            <a:off x="11410416" y="4033505"/>
            <a:ext cx="682536" cy="6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hristmas Bells Images, Stock Photos &amp; Vectors | Shutterstock">
            <a:extLst>
              <a:ext uri="{FF2B5EF4-FFF2-40B4-BE49-F238E27FC236}">
                <a16:creationId xmlns:a16="http://schemas.microsoft.com/office/drawing/2014/main" id="{479894D3-DBB0-4E25-9A96-033E47602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17512" r="14122" b="24961"/>
          <a:stretch/>
        </p:blipFill>
        <p:spPr bwMode="auto">
          <a:xfrm>
            <a:off x="11435129" y="3393099"/>
            <a:ext cx="682536" cy="6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hristmas Bells Images, Stock Photos &amp; Vectors | Shutterstock">
            <a:extLst>
              <a:ext uri="{FF2B5EF4-FFF2-40B4-BE49-F238E27FC236}">
                <a16:creationId xmlns:a16="http://schemas.microsoft.com/office/drawing/2014/main" id="{5D136BD0-EA59-495F-9270-A1492EDD6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17512" r="14122" b="24961"/>
          <a:stretch/>
        </p:blipFill>
        <p:spPr bwMode="auto">
          <a:xfrm>
            <a:off x="11376158" y="2705634"/>
            <a:ext cx="682536" cy="6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hristmas Bells Images, Stock Photos &amp; Vectors | Shutterstock">
            <a:extLst>
              <a:ext uri="{FF2B5EF4-FFF2-40B4-BE49-F238E27FC236}">
                <a16:creationId xmlns:a16="http://schemas.microsoft.com/office/drawing/2014/main" id="{4F69F6A1-569C-4FDF-8BEA-DD8E08139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17512" r="14122" b="24961"/>
          <a:stretch/>
        </p:blipFill>
        <p:spPr bwMode="auto">
          <a:xfrm>
            <a:off x="11364181" y="2094939"/>
            <a:ext cx="682536" cy="6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hristmas Bells Images, Stock Photos &amp; Vectors | Shutterstock">
            <a:extLst>
              <a:ext uri="{FF2B5EF4-FFF2-40B4-BE49-F238E27FC236}">
                <a16:creationId xmlns:a16="http://schemas.microsoft.com/office/drawing/2014/main" id="{1441A1CC-A018-45AB-96BD-77D5BDDB3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17512" r="14122" b="24961"/>
          <a:stretch/>
        </p:blipFill>
        <p:spPr bwMode="auto">
          <a:xfrm>
            <a:off x="11364181" y="851454"/>
            <a:ext cx="682536" cy="6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F4C613E-B651-45DB-BB0B-BA6C58A41F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03903" y="1162170"/>
            <a:ext cx="768163" cy="93276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21EFB9D-755A-41E6-B0A7-F4AE68B242B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3122" t="14604" r="27703" b="13712"/>
          <a:stretch/>
        </p:blipFill>
        <p:spPr>
          <a:xfrm>
            <a:off x="10622895" y="2795379"/>
            <a:ext cx="768626" cy="93764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676D7C8-4BB7-4DA4-84F3-D83C797E790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3122" t="14604" r="27703" b="13712"/>
          <a:stretch/>
        </p:blipFill>
        <p:spPr>
          <a:xfrm>
            <a:off x="10526001" y="2033664"/>
            <a:ext cx="768626" cy="9376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BD4F67-BA60-4EFE-908B-9064BAE41E6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6892" y="1340968"/>
            <a:ext cx="501469" cy="5014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5B8CC34-B179-427A-803E-D5D7B3ACCE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827" y="2762353"/>
            <a:ext cx="582167" cy="58216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0855BA2-50D7-4C45-A409-05B150A8EC8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766" y="872833"/>
            <a:ext cx="501470" cy="50147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5B3884B-050E-4A6C-BACF-9B20E5827E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7903" y="2328482"/>
            <a:ext cx="480397" cy="4803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0566082-0200-49DB-8A77-A50C8EDCD0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355" y="2409036"/>
            <a:ext cx="452435" cy="45243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C665ABD-4AD4-49B2-9690-5570C87258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688" y="1935543"/>
            <a:ext cx="452435" cy="45243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CF306CB-1671-4F14-84FF-6231A31A4B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474" y="1357605"/>
            <a:ext cx="501470" cy="5014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67C8D63-8DFE-42D9-9F68-537C37A77E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423" y="1838291"/>
            <a:ext cx="564322" cy="501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59C3D5-A505-49EF-99DD-FE0951F5033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16035" y="1332312"/>
            <a:ext cx="932524" cy="70135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4ADB52B-E621-4132-92A6-DA194CEA8E64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4336" y="1653295"/>
            <a:ext cx="951838" cy="71663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D5DA870-F175-4D98-A864-64062A6A8F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58" t="11958" r="4504" b="7438"/>
          <a:stretch/>
        </p:blipFill>
        <p:spPr>
          <a:xfrm>
            <a:off x="894782" y="5183282"/>
            <a:ext cx="582097" cy="568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2D2674-52B7-45CF-A0FB-7DBC4529370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8870" y="5567096"/>
            <a:ext cx="585267" cy="57307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8CBC22A-1D5C-4A1E-B6FE-AA4863BF72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58" t="11958" r="4504" b="7438"/>
          <a:stretch/>
        </p:blipFill>
        <p:spPr>
          <a:xfrm>
            <a:off x="848598" y="4593399"/>
            <a:ext cx="582097" cy="56818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104025E-E948-4EB8-A7B5-2C971851E3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58" t="11958" r="4504" b="7438"/>
          <a:stretch/>
        </p:blipFill>
        <p:spPr>
          <a:xfrm>
            <a:off x="379407" y="5105810"/>
            <a:ext cx="582097" cy="56818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55753CD-327B-42C5-8B60-25F452BDA0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58" t="11958" r="4504" b="7438"/>
          <a:stretch/>
        </p:blipFill>
        <p:spPr>
          <a:xfrm>
            <a:off x="344075" y="4594690"/>
            <a:ext cx="582097" cy="56818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F80C6E6-A596-477E-8849-34F3901C6A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58" t="11958" r="4504" b="7438"/>
          <a:stretch/>
        </p:blipFill>
        <p:spPr>
          <a:xfrm>
            <a:off x="831402" y="4172051"/>
            <a:ext cx="582097" cy="56818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ED4CBB8-D51B-4567-93E8-7741A1FC61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58" t="11958" r="4504" b="7438"/>
          <a:stretch/>
        </p:blipFill>
        <p:spPr>
          <a:xfrm>
            <a:off x="277316" y="4148821"/>
            <a:ext cx="582097" cy="568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70FD56-8965-4A9C-822A-AECC616A13A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436252" y="4560288"/>
            <a:ext cx="968224" cy="9376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17D478-9927-4CA3-90DC-75516CED301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487849" y="3714733"/>
            <a:ext cx="969348" cy="93886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6AA1E2E-37FF-4F4F-BE16-C16B0A59318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99556" y="3638793"/>
            <a:ext cx="968224" cy="93764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DDDBA3E-1341-4DFA-AD70-7F23844083F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70990" y="2778796"/>
            <a:ext cx="968224" cy="93764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D0B3F68-7D43-4F6A-A382-65A26E5F9EC7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8929" b="83214" l="7692" r="92308">
                        <a14:foregroundMark x1="13077" y1="26786" x2="27692" y2="17857"/>
                        <a14:foregroundMark x1="53846" y1="44286" x2="66538" y2="30000"/>
                        <a14:foregroundMark x1="66538" y1="30000" x2="67692" y2="21786"/>
                        <a14:foregroundMark x1="92692" y1="24643" x2="73462" y2="18571"/>
                        <a14:foregroundMark x1="73462" y1="18571" x2="73077" y2="17857"/>
                        <a14:foregroundMark x1="40769" y1="83571" x2="57308" y2="82500"/>
                        <a14:foregroundMark x1="7692" y1="33214" x2="23077" y2="19286"/>
                        <a14:foregroundMark x1="23077" y1="19286" x2="40769" y2="10000"/>
                        <a14:foregroundMark x1="40769" y1="10000" x2="43077" y2="10000"/>
                        <a14:foregroundMark x1="10000" y1="26429" x2="29615" y2="18929"/>
                        <a14:foregroundMark x1="29615" y1="18929" x2="11538" y2="26071"/>
                        <a14:foregroundMark x1="11538" y1="26071" x2="11538" y2="30357"/>
                      </a14:backgroundRemoval>
                    </a14:imgEffect>
                  </a14:imgLayer>
                </a14:imgProps>
              </a:ext>
            </a:extLst>
          </a:blip>
          <a:srcRect r="1324" b="7582"/>
          <a:stretch/>
        </p:blipFill>
        <p:spPr>
          <a:xfrm>
            <a:off x="-72651" y="5994645"/>
            <a:ext cx="1235719" cy="124638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A0D35B6-82D4-4957-BD5F-CE461E4C436D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5310" b="92035" l="9132" r="89498">
                        <a14:foregroundMark x1="36073" y1="9735" x2="60274" y2="5310"/>
                        <a14:foregroundMark x1="60274" y1="5310" x2="68950" y2="12389"/>
                        <a14:foregroundMark x1="30137" y1="85398" x2="44292" y2="920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820" y="5883259"/>
            <a:ext cx="1162257" cy="119940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1938987-A2D2-48B6-853E-7F0B7AA676C6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3600" l="10000" r="90000">
                        <a14:foregroundMark x1="57711" y1="92202" x2="58082" y2="92275"/>
                        <a14:foregroundMark x1="42400" y1="89200" x2="54076" y2="91489"/>
                        <a14:foregroundMark x1="47600" y1="93600" x2="51600" y2="93600"/>
                        <a14:backgroundMark x1="58800" y1="94800" x2="75600" y2="81600"/>
                        <a14:backgroundMark x1="75600" y1="81600" x2="60000" y2="94000"/>
                        <a14:backgroundMark x1="60000" y1="94000" x2="58800" y2="95200"/>
                      </a14:backgroundRemoval>
                    </a14:imgEffect>
                  </a14:imgLayer>
                </a14:imgProps>
              </a:ext>
            </a:extLst>
          </a:blip>
          <a:srcRect l="17359" t="7070" r="7070" b="4631"/>
          <a:stretch/>
        </p:blipFill>
        <p:spPr>
          <a:xfrm>
            <a:off x="1762061" y="5767970"/>
            <a:ext cx="968224" cy="113128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AE1D199-7BF2-403B-A9EC-FE5D76A6FE18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8929" b="83214" l="7692" r="92308">
                        <a14:foregroundMark x1="13077" y1="26786" x2="27692" y2="17857"/>
                        <a14:foregroundMark x1="53846" y1="44286" x2="66538" y2="30000"/>
                        <a14:foregroundMark x1="66538" y1="30000" x2="67692" y2="21786"/>
                        <a14:foregroundMark x1="92692" y1="24643" x2="73462" y2="18571"/>
                        <a14:foregroundMark x1="73462" y1="18571" x2="73077" y2="17857"/>
                        <a14:foregroundMark x1="40769" y1="83571" x2="57308" y2="82500"/>
                        <a14:foregroundMark x1="7692" y1="33214" x2="23077" y2="19286"/>
                        <a14:foregroundMark x1="23077" y1="19286" x2="40769" y2="10000"/>
                        <a14:foregroundMark x1="40769" y1="10000" x2="43077" y2="10000"/>
                        <a14:foregroundMark x1="10000" y1="26429" x2="29615" y2="18929"/>
                        <a14:foregroundMark x1="29615" y1="18929" x2="11538" y2="26071"/>
                        <a14:foregroundMark x1="11538" y1="26071" x2="11538" y2="30357"/>
                      </a14:backgroundRemoval>
                    </a14:imgEffect>
                  </a14:imgLayer>
                </a14:imgProps>
              </a:ext>
            </a:extLst>
          </a:blip>
          <a:srcRect r="1324" b="7582"/>
          <a:stretch/>
        </p:blipFill>
        <p:spPr>
          <a:xfrm>
            <a:off x="2342595" y="5853633"/>
            <a:ext cx="1235719" cy="124638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F14B77A-113B-4E71-B38D-5B208943BD3C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3600" l="10000" r="90000">
                        <a14:foregroundMark x1="57711" y1="92202" x2="58082" y2="92275"/>
                        <a14:foregroundMark x1="42400" y1="89200" x2="54076" y2="91489"/>
                        <a14:foregroundMark x1="47600" y1="93600" x2="51600" y2="93600"/>
                        <a14:backgroundMark x1="58800" y1="94800" x2="75600" y2="81600"/>
                        <a14:backgroundMark x1="75600" y1="81600" x2="60000" y2="94000"/>
                        <a14:backgroundMark x1="60000" y1="94000" x2="58800" y2="95200"/>
                      </a14:backgroundRemoval>
                    </a14:imgEffect>
                  </a14:imgLayer>
                </a14:imgProps>
              </a:ext>
            </a:extLst>
          </a:blip>
          <a:srcRect l="17359" t="7070" r="7070" b="4631"/>
          <a:stretch/>
        </p:blipFill>
        <p:spPr>
          <a:xfrm>
            <a:off x="3276226" y="5936120"/>
            <a:ext cx="968224" cy="113128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E99F5B2-7CA9-4A06-A8CB-B28BD0FED187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324" y="3019798"/>
            <a:ext cx="810784" cy="72867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B5B88D5-C885-4528-80BC-6AD990068F4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85851" y="3294924"/>
            <a:ext cx="810838" cy="73158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A6DAE9B-93A1-4377-8ABE-E3F2C33A0AB2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6109" y="3848223"/>
            <a:ext cx="810784" cy="72867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A868E13-17D9-4B9B-962D-B317A8B372EC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264819" y="3462845"/>
            <a:ext cx="810838" cy="73158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D099077-8348-436B-BF7D-3DFE73BBA7B1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594072" y="3358631"/>
            <a:ext cx="810838" cy="73158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EC74EFC-23A0-41CA-BA69-6D09BAA8C0C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415675" y="2922855"/>
            <a:ext cx="855336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2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65 -0.29074 L -0.18672 -0.23449 C -0.18242 -0.22292 -0.18008 -0.20532 -0.18008 -0.18727 C -0.18008 -0.1662 -0.18242 -0.14977 -0.18672 -0.13796 L -0.20365 -0.08171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87 -0.25949 L -0.29688 -0.18981 C -0.28425 -0.175 -0.27709 -0.15255 -0.27709 -0.12963 C -0.27709 -0.10347 -0.28425 -0.08241 -0.29688 -0.06829 L -0.35287 0.00255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59 -0.26482 L -0.27982 -0.1838 C -0.28945 -0.16598 -0.29492 -0.14074 -0.29492 -0.11343 C -0.29492 -0.08334 -0.28945 -0.05903 -0.27982 -0.04121 L -0.23659 0.0419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274 -0.07708 L -0.29271 -0.01019 C -0.30169 0.00394 -0.30677 0.025 -0.30677 0.04699 C -0.30677 0.07199 -0.30169 0.0919 -0.29271 0.10602 L -0.25274 0.17292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09 -0.17476 L -0.43424 -0.09328 C -0.44335 -0.07615 -0.44856 -0.05046 -0.44856 -0.02361 C -0.44856 0.00672 -0.44335 0.03102 -0.43424 0.04815 L -0.39309 0.12987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3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075 -0.28033 L -0.58072 -0.21343 C -0.58971 -0.19931 -0.59479 -0.17824 -0.59479 -0.15625 C -0.59479 -0.13125 -0.58971 -0.11135 -0.58072 -0.09723 L -0.54075 -0.03033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38 -0.09213 L -0.17435 -0.02523 C -0.18334 -0.01111 -0.18841 0.00995 -0.18841 0.03194 C -0.18841 0.05694 -0.18334 0.07685 -0.17435 0.09097 L -0.13438 0.15787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83 -0.32708 L -0.33581 -0.24375 C -0.34479 -0.22616 -0.34987 -0.19977 -0.34987 -0.17222 C -0.34987 -0.1412 -0.34479 -0.1162 -0.33581 -0.09861 L -0.29583 -0.01505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175 -0.34421 L -0.51172 -0.27731 C -0.52071 -0.26319 -0.52579 -0.24213 -0.52579 -0.22014 C -0.52579 -0.19514 -0.52071 -0.17523 -0.51172 -0.16111 L -0.47175 -0.09421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04 -0.42385 L -0.64362 -0.3456 C -0.65313 -0.32917 -0.65846 -0.3044 -0.65846 -0.27871 C -0.65846 -0.24931 -0.65313 -0.22593 -0.64362 -0.20949 L -0.60104 -0.13102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28 0.24884 L 0.32396 -0.003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96 0.28056 L 0.47396 0.0305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65 0.00648 L 0.60092 0.0240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72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9622 -0.0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186 L 0.19232 -0.0182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7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 0.07107 L 0.59701 0.2164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45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65 0.26921 L 0.14271 0.30926 C 0.15664 0.31829 0.1776 0.32315 0.19961 0.32315 C 0.22461 0.32315 0.24466 0.31829 0.25859 0.30926 L 0.32565 0.26921 " pathEditMode="relative" rAng="0" ptsTypes="AAAAA">
                                      <p:cBhvr>
                                        <p:cTn id="7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529 0.05347 L 0.52526 0.12037 C 0.53425 0.13449 0.53933 0.15555 0.53933 0.17754 C 0.53933 0.20254 0.53425 0.22245 0.52526 0.23657 L 0.48529 0.30347 " pathEditMode="relative" rAng="0" ptsTypes="AAAAA">
                                      <p:cBhvr>
                                        <p:cTn id="7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6 0.10902 L 0.15521 0.16921 C 0.16354 0.18194 0.16823 0.20069 0.16823 0.2206 C 0.16823 0.24305 0.16354 0.26111 0.15521 0.27361 L 0.11836 0.33402 " pathEditMode="relative" rAng="0" ptsTypes="AAAAA">
                                      <p:cBhvr>
                                        <p:cTn id="7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12 0.06898 L 0.00782 0.13079 C 0.01654 0.14398 0.02162 0.16342 0.02162 0.18379 C 0.02162 0.20694 0.01654 0.22523 0.00782 0.23842 L -0.03112 0.30046 " pathEditMode="relative" rAng="0" ptsTypes="AAAAA">
                                      <p:cBhvr>
                                        <p:cTn id="8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76 0.07129 L 0.35807 0.13379 C 0.36263 0.14676 0.36523 0.16666 0.36523 0.18703 C 0.36523 0.21041 0.36263 0.22916 0.35807 0.24213 L 0.33776 0.30486 " pathEditMode="relative" rAng="0" ptsTypes="AAAAA">
                                      <p:cBhvr>
                                        <p:cTn id="8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656 -0.37014 L 0.21653 -0.30324 C 0.22552 -0.28912 0.2306 -0.26805 0.2306 -0.24606 C 0.2306 -0.22106 0.22552 -0.20116 0.21653 -0.18703 L 0.17656 -0.12014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22222E-6 L 0.23867 -0.258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74 -0.18819 L 0.32174 -0.4381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42409 0.0497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5 0.05972 L 0.54102 -0.2724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23" y="-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03565 L 0.51653 -0.0155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5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05 0.07893 L 0.63789 0.1145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86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4144 L 0.1 0.02917 C 0.12084 0.04514 0.15209 0.05393 0.1849 0.05393 C 0.22227 0.05393 0.25209 0.04514 0.27292 0.02917 L 0.37305 -0.04144 " pathEditMode="relative" rAng="0" ptsTypes="AAAAA">
                                      <p:cBhvr>
                                        <p:cTn id="1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57 -0.02685 L 0.13971 0.07361 C 0.10963 0.09467 0.09271 0.12615 0.09271 0.15926 C 0.09271 0.19676 0.10963 0.22685 0.13971 0.24791 L 0.27357 0.34884 " pathEditMode="relative" rAng="0" ptsTypes="AAAAA">
                                      <p:cBhvr>
                                        <p:cTn id="1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9" y="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5569 0.14954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3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0.39362 0.3069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53256 0.4736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28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1 -0.04445 L 0.13841 -0.0845 C 0.16263 -0.09352 0.19922 -0.09838 0.23763 -0.09838 C 0.28112 -0.09838 0.31614 -0.09352 0.34036 -0.0845 L 0.45729 -0.04445 " pathEditMode="relative" rAng="0" ptsTypes="AAAAA">
                                      <p:cBhvr>
                                        <p:cTn id="1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84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75 0.30162 L 0.0858 0.30949 C 0.12369 0.31134 0.18099 0.3125 0.24101 0.3125 C 0.30911 0.3125 0.36367 0.31134 0.40169 0.30949 L 0.58476 0.30162 " pathEditMode="relative" rAng="0" ptsTypes="AAAAA">
                                      <p:cBhvr>
                                        <p:cTn id="1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7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8 0.65278 L 0.02618 0.66875 C 0.03386 0.67245 0.04519 0.67477 0.05717 0.67477 C 0.07097 0.67477 0.08178 0.67245 0.08946 0.66875 L 0.12618 0.65278 " pathEditMode="relative" rAng="0" ptsTypes="AAAAA">
                                      <p:cBhvr>
                                        <p:cTn id="1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537 0.18217 L -0.5013 0.1993 C -0.46446 0.20277 -0.44323 0.20833 -0.44323 0.21458 C -0.44323 0.22106 -0.46446 0.22662 -0.5013 0.23032 L -0.66537 0.24861 " pathEditMode="relative" rAng="0" ptsTypes="AAAAA">
                                      <p:cBhvr>
                                        <p:cTn id="1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7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9 -0.08958 L -0.31224 -0.0331 C -0.31966 -0.02106 -0.32383 -0.00324 -0.32383 0.01528 C -0.32383 0.03658 -0.31966 0.05324 -0.31224 0.06528 L -0.2789 0.12199 " pathEditMode="relative" rAng="0" ptsTypes="AAAAA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868 -0.09167 L -0.27865 -0.02477 C -0.28763 -0.01065 -0.29271 0.01042 -0.29271 0.03241 C -0.29271 0.05741 -0.28763 0.07732 -0.27865 0.09144 L -0.23868 0.15833 " pathEditMode="relative" rAng="0" ptsTypes="AAAAA">
                                      <p:cBhvr>
                                        <p:cTn id="1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86 7.40741E-7 L -0.09453 0.0493 C -0.06875 0.05972 -0.05404 0.07523 -0.05404 0.09167 C -0.05404 0.11018 -0.06875 0.12477 -0.09453 0.13518 L -0.20886 0.18495 " pathEditMode="relative" rAng="0" ptsTypes="AAAAA">
                                      <p:cBhvr>
                                        <p:cTn id="1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4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84 -0.03588 L -0.20704 0.03032 C -0.22071 0.04421 -0.22839 0.06505 -0.22839 0.08704 C -0.22839 0.11181 -0.22071 0.13148 -0.20704 0.14537 L -0.14584 0.21181 " pathEditMode="relative" rAng="0" ptsTypes="AAAAA">
                                      <p:cBhvr>
                                        <p:cTn id="1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12 -0.69769 L -0.45117 -0.63079 C -0.46015 -0.61667 -0.46523 -0.5956 -0.46523 -0.57361 C -0.46523 -0.54861 -0.46015 -0.5287 -0.45117 -0.51458 L -0.4112 -0.44769 " pathEditMode="relative" rAng="0" ptsTypes="AAAAA">
                                      <p:cBhvr>
                                        <p:cTn id="1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01 -0.67709 L -0.72188 -0.64098 C -0.75 -0.63357 -0.76563 -0.622 -0.76563 -0.60996 C -0.76563 -0.59653 -0.75 -0.58565 -0.72188 -0.57825 L -0.59701 -0.54167 " pathEditMode="relative" rAng="0" ptsTypes="AAAAA">
                                      <p:cBhvr>
                                        <p:cTn id="1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081 -0.19838 L -0.9043 -0.34074 C -0.89258 -0.37291 -0.875 -0.39004 -0.85638 -0.39004 C -0.83529 -0.39004 -0.81836 -0.37291 -0.80665 -0.34074 L -0.75 -0.19838 " pathEditMode="relative" rAng="0" ptsTypes="AAAAA">
                                      <p:cBhvr>
                                        <p:cTn id="1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-0.84127 -0.19884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70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4.07407E-6 L -0.04609 0.53263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07943 0.61065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77556E-17 L 0.45481 0.61366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34" y="3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4 -0.12269 L 0.36745 0.0456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64 -0.04328 L 0.40664 0.20672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47279 0.3412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33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29505 0.39213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9 -0.03241 L 0.22657 0.42292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3" y="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26289 -0.03495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38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D028D1-0422-4025-AE55-6E218729BD6A}"/>
              </a:ext>
            </a:extLst>
          </p:cNvPr>
          <p:cNvSpPr txBox="1"/>
          <p:nvPr/>
        </p:nvSpPr>
        <p:spPr>
          <a:xfrm>
            <a:off x="939114" y="741405"/>
            <a:ext cx="249606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/>
              <a:t>I0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152F03-28A1-4DDF-ADE1-88D60C90428F}"/>
              </a:ext>
            </a:extLst>
          </p:cNvPr>
          <p:cNvSpPr txBox="1"/>
          <p:nvPr/>
        </p:nvSpPr>
        <p:spPr>
          <a:xfrm>
            <a:off x="5288692" y="790832"/>
            <a:ext cx="96382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EDEFB-CAA7-4404-94C7-459BBA967297}"/>
              </a:ext>
            </a:extLst>
          </p:cNvPr>
          <p:cNvSpPr txBox="1"/>
          <p:nvPr/>
        </p:nvSpPr>
        <p:spPr>
          <a:xfrm>
            <a:off x="6252520" y="1136821"/>
            <a:ext cx="133453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3A5DC-705B-4801-8E42-A00F4DC1D7AC}"/>
              </a:ext>
            </a:extLst>
          </p:cNvPr>
          <p:cNvSpPr txBox="1"/>
          <p:nvPr/>
        </p:nvSpPr>
        <p:spPr>
          <a:xfrm>
            <a:off x="7587051" y="1149177"/>
            <a:ext cx="145809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C7A18C-40AE-4452-9397-CD4F84956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5598" y="4351295"/>
            <a:ext cx="1877731" cy="1579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41B4D1-C6F5-43BA-8C70-EEB1B615B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215" y="5536855"/>
            <a:ext cx="1871634" cy="15729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FDCD99-C2FA-48CA-92F2-9BBE923B3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523" y="3429000"/>
            <a:ext cx="1871634" cy="15729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DA918A-7F20-4B53-85FD-721CED426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9727" y="4341648"/>
            <a:ext cx="1871634" cy="15729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EF83D0-D5CB-4257-9116-B4FC5DB87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253" y="5542725"/>
            <a:ext cx="1871634" cy="15729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B599ED-2A57-41C9-AC99-A916919A2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234" y="4734912"/>
            <a:ext cx="1871634" cy="15729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1A5363-6DDE-4638-BAA4-3D86008FC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375" y="3468545"/>
            <a:ext cx="1871634" cy="15729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726E38-6331-4A52-8071-469AAE63D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357" y="4390423"/>
            <a:ext cx="1871634" cy="15729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D8BE87-C10B-466F-BDDC-5AFDCC296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919" y="5521364"/>
            <a:ext cx="1871634" cy="15729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84C0D0-6E18-48F3-A61E-2FCDD9056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827" y="3259482"/>
            <a:ext cx="1871634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6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0CD2B1-4F69-4904-8165-C7D1EAA89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853" y="5933082"/>
            <a:ext cx="772571" cy="780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F66388-F679-4899-8264-98FCBE01A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985" y="4624914"/>
            <a:ext cx="1626686" cy="1592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FB7A62-0F31-43A4-A6F0-CB6E1F7C7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87" y="4609643"/>
            <a:ext cx="1089892" cy="13234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655A67-B869-461A-B8C9-BDB5A502C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4203" y="5005450"/>
            <a:ext cx="1505118" cy="11288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A74F9B-EBD6-4312-9E6E-E3C9198F37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5584" y="5551666"/>
            <a:ext cx="1051789" cy="10187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D89E5A-F572-4434-A52B-BCA362ACE0A5}"/>
              </a:ext>
            </a:extLst>
          </p:cNvPr>
          <p:cNvSpPr txBox="1"/>
          <p:nvPr/>
        </p:nvSpPr>
        <p:spPr>
          <a:xfrm>
            <a:off x="623850" y="48633"/>
            <a:ext cx="11121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I          2        3       </a:t>
            </a:r>
            <a:r>
              <a:rPr lang="en-US" sz="8000" b="1" dirty="0">
                <a:latin typeface="Agency FB" panose="020B0503020202020204" pitchFamily="34" charset="0"/>
              </a:rPr>
              <a:t>4</a:t>
            </a:r>
            <a:r>
              <a:rPr lang="en-US" sz="8000" b="1" dirty="0"/>
              <a:t>       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A98E1C-CA63-431D-85E0-27854946C7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862" y="4708158"/>
            <a:ext cx="1093079" cy="13234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5D1107-A4DE-4D36-B70B-D3F98C2FD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19" y="5646006"/>
            <a:ext cx="941339" cy="11430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1A7813-6002-4044-AEE6-7D8B85EA66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6698" y="5364654"/>
            <a:ext cx="677392" cy="6840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D1E382-65EC-41BF-BFFC-FB45A4B49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916" y="5933082"/>
            <a:ext cx="772571" cy="7801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2E5913-72C8-445D-914E-C70ABF8AD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53" y="5358483"/>
            <a:ext cx="677392" cy="6840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4E079E-91A9-4A87-9B4F-79E3AF5E5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473" y="5933082"/>
            <a:ext cx="785347" cy="7930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B1CA076-5E40-4781-A19F-3E4D33058C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1597" y="4352109"/>
            <a:ext cx="972865" cy="9407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516D1C2-E873-4F8E-9897-F3351C5BBD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7351" y="5552020"/>
            <a:ext cx="971246" cy="9407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07E6C4D-8639-4FB7-A105-17EC752408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7351" y="4313282"/>
            <a:ext cx="971246" cy="9407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F5D026-7E3F-4463-A8E0-AB3715A0A6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84798" y="3693174"/>
            <a:ext cx="1505118" cy="112375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D793C4B-F23D-47EE-B6C1-3607A37D5695}"/>
              </a:ext>
            </a:extLst>
          </p:cNvPr>
          <p:cNvCxnSpPr/>
          <p:nvPr/>
        </p:nvCxnSpPr>
        <p:spPr>
          <a:xfrm>
            <a:off x="889000" y="1028700"/>
            <a:ext cx="7683500" cy="39767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859DE0BE-70FB-4EA0-BD5A-32AB77F818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2323" y="953814"/>
            <a:ext cx="7127332" cy="37210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86EE1F0-4A53-4D1D-9D5C-178A8FC7CA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307964">
            <a:off x="785074" y="1947408"/>
            <a:ext cx="5728002" cy="29904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C04FA93-AD8B-4A46-8FFC-138CD260F8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772590">
            <a:off x="5676017" y="2198719"/>
            <a:ext cx="3843147" cy="20064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9AE2078-B8D6-42CD-9163-3D2ED3EC30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773384" flipH="1">
            <a:off x="2864063" y="1377264"/>
            <a:ext cx="7584810" cy="392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1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47E82-3883-4F10-AE9E-D3CCD5014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204" y="4133156"/>
            <a:ext cx="790586" cy="710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EF7867-5354-4F13-8EB7-2C2602BB3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453" y="6021233"/>
            <a:ext cx="691570" cy="643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A7A205-9C77-42B4-965F-B32603C93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04" y="5262611"/>
            <a:ext cx="632321" cy="634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4B4791-F0A6-48EB-9594-946DF60A94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2617" y="4693128"/>
            <a:ext cx="699089" cy="7270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04C6BE-9C31-4DF9-92E9-444A159765F0}"/>
              </a:ext>
            </a:extLst>
          </p:cNvPr>
          <p:cNvSpPr txBox="1"/>
          <p:nvPr/>
        </p:nvSpPr>
        <p:spPr>
          <a:xfrm>
            <a:off x="617838" y="432486"/>
            <a:ext cx="11207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6     7       8       9       I0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F4EBD0-FC32-4E7B-85A2-58DF8E5CF9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423" y="4654581"/>
            <a:ext cx="634753" cy="6347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6ED3F1-A8F1-408B-9B36-4759B4F44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56" y="4627573"/>
            <a:ext cx="634754" cy="6371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C09E29-625B-4591-967F-04F7CB70B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625" y="4049156"/>
            <a:ext cx="641504" cy="6439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DA023A-5532-4D16-B1ED-191C6DED3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33" y="5810003"/>
            <a:ext cx="698642" cy="7013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54D192-C4FC-4F1E-A904-86C8AF8A6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460" y="5191466"/>
            <a:ext cx="577945" cy="679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437454-8520-4D39-8E22-7EA028FFE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11" y="4026825"/>
            <a:ext cx="641504" cy="6439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D5E4E9-5F34-4873-AA42-7BC14F6D4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258" y="5820907"/>
            <a:ext cx="655243" cy="6577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9B8BE9-FED6-4973-88CA-5DD7FA1932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1475" y="3437709"/>
            <a:ext cx="688908" cy="6401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06A10D-7C36-491C-8615-8EFA9D10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408" y="5297713"/>
            <a:ext cx="691570" cy="6439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294731-4400-4585-8328-85DFD241F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712" y="4748835"/>
            <a:ext cx="691570" cy="6439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0A05646-A06B-4B27-9B0B-71FC04FBC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711" y="4144253"/>
            <a:ext cx="691570" cy="643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1520AF-B997-4B62-B142-4B5EE2B7F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108" y="3531588"/>
            <a:ext cx="691570" cy="6439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16EFD2-7A9C-486C-BCB1-05C69CDB5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408" y="5243736"/>
            <a:ext cx="691570" cy="6439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D595BB-B8AC-40DE-BB50-6BB90D1B7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224" y="4669335"/>
            <a:ext cx="691570" cy="6439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A08386-FC2B-4F00-99D6-F76234A0B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443" y="4005974"/>
            <a:ext cx="691570" cy="6439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0287C24-BBC8-4BB8-968C-42559B8738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4153" y="5820907"/>
            <a:ext cx="636048" cy="5688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A4DE445-1276-43EE-BC2F-D4315CEDE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080" y="4137437"/>
            <a:ext cx="821680" cy="7383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141C66-3D18-4F6E-8574-58306ADDB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179" y="4947497"/>
            <a:ext cx="756211" cy="679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6B016FF-4BBF-4136-8EAC-7186E8CBF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192" y="4971957"/>
            <a:ext cx="716678" cy="6439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3AC567E-C86D-4585-AB42-82C57CA01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142" y="5765579"/>
            <a:ext cx="678426" cy="609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80882A8-1600-4A64-B4BF-DB933C7F3C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5996" y="3410198"/>
            <a:ext cx="693334" cy="7210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4729515-E11C-4491-A1AF-EFDD97A29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0098" y="5446476"/>
            <a:ext cx="699089" cy="72705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6A98933-58F9-4DB4-9581-5B822BA43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7288" y="4804000"/>
            <a:ext cx="699089" cy="7270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0EC14EC-89F2-4FD8-93C4-2006D73F0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3878" y="4068130"/>
            <a:ext cx="671558" cy="69842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241B13A-0C69-4A39-9AC6-9BC3809D9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6038" y="4091970"/>
            <a:ext cx="691570" cy="71923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67CCEB5-4AC2-4950-867B-986D01796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9329" y="3325545"/>
            <a:ext cx="782681" cy="8139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47FE288-E3AF-450C-AA9B-5FF0B537E41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61" t="10184" r="13380" b="20789"/>
          <a:stretch/>
        </p:blipFill>
        <p:spPr>
          <a:xfrm>
            <a:off x="6749453" y="3159264"/>
            <a:ext cx="525565" cy="4963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62849AB-F0A7-4485-AC87-FB665955DE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20192" y="3697554"/>
            <a:ext cx="858015" cy="7210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94F56B5-51B7-4499-AC5B-44E34061CD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3292" y="4344506"/>
            <a:ext cx="845299" cy="71038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0207FE2-757E-4BD8-B660-409DDE3870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5078" y="4932776"/>
            <a:ext cx="905604" cy="76106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10B6713-EB8B-4B30-841D-4D70438D13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7789" y="5615929"/>
            <a:ext cx="899547" cy="75597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5DAE9D6-B8AC-4E8B-B381-CFC6B7E9F2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5981" y="5593312"/>
            <a:ext cx="893153" cy="75059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53577E3-98B1-4645-A1B0-3B09B18895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4217" y="4927825"/>
            <a:ext cx="893154" cy="75059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640DB2C-41E4-4744-B2BB-392974B53C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40550" y="4290715"/>
            <a:ext cx="936560" cy="78707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8ABDAC6-E5EC-4C44-AB79-F0F58D4947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8525" y="3664402"/>
            <a:ext cx="934264" cy="78514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F2D1E41-F421-4368-9718-EA52C92870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40550" y="3054414"/>
            <a:ext cx="830579" cy="69801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B1D7F98-74D0-40D0-80F6-89A7191869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53207">
            <a:off x="162374" y="2200312"/>
            <a:ext cx="5395469" cy="281687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CA7C8E4-7F3F-441D-A72D-D5C1D13C57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0072">
            <a:off x="2945840" y="1702912"/>
            <a:ext cx="7799990" cy="407223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165FA2C-6AA5-4A0D-B52D-DB01B957AC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449117">
            <a:off x="466460" y="1990520"/>
            <a:ext cx="5518988" cy="288136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AE0D7EB-0D14-419A-922F-61DECB7DC3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6810364">
            <a:off x="2222742" y="1768292"/>
            <a:ext cx="6268049" cy="327243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989F4D7-6A92-4CF7-9646-E2ABF2B9A8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7210226">
            <a:off x="6672057" y="1564338"/>
            <a:ext cx="4308574" cy="224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9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6D981F-9120-4B64-8A67-DD548D7BF014}"/>
              </a:ext>
            </a:extLst>
          </p:cNvPr>
          <p:cNvSpPr txBox="1"/>
          <p:nvPr/>
        </p:nvSpPr>
        <p:spPr>
          <a:xfrm>
            <a:off x="533401" y="369043"/>
            <a:ext cx="260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Century Gothic" panose="020B0502020202020204" pitchFamily="34" charset="0"/>
              </a:rPr>
              <a:t>three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1B1F2-1A67-4B61-8E5D-5670CE650D84}"/>
              </a:ext>
            </a:extLst>
          </p:cNvPr>
          <p:cNvSpPr txBox="1"/>
          <p:nvPr/>
        </p:nvSpPr>
        <p:spPr>
          <a:xfrm>
            <a:off x="4019550" y="199766"/>
            <a:ext cx="241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Century Gothic" panose="020B0502020202020204" pitchFamily="34" charset="0"/>
              </a:rPr>
              <a:t>six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2BFD66-151C-4A43-89FE-F9722B2D30E6}"/>
              </a:ext>
            </a:extLst>
          </p:cNvPr>
          <p:cNvSpPr txBox="1"/>
          <p:nvPr/>
        </p:nvSpPr>
        <p:spPr>
          <a:xfrm>
            <a:off x="6457950" y="369043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Century Gothic" panose="020B0502020202020204" pitchFamily="34" charset="0"/>
              </a:rPr>
              <a:t>Zero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E0925-C482-4AD0-B4E4-B45141500508}"/>
              </a:ext>
            </a:extLst>
          </p:cNvPr>
          <p:cNvSpPr txBox="1"/>
          <p:nvPr/>
        </p:nvSpPr>
        <p:spPr>
          <a:xfrm>
            <a:off x="9055100" y="199766"/>
            <a:ext cx="241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nine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0C2026-19C9-4F71-882B-1579046B98BC}"/>
              </a:ext>
            </a:extLst>
          </p:cNvPr>
          <p:cNvSpPr txBox="1"/>
          <p:nvPr/>
        </p:nvSpPr>
        <p:spPr>
          <a:xfrm>
            <a:off x="1682750" y="2341805"/>
            <a:ext cx="2730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Century Gothic" panose="020B0502020202020204" pitchFamily="34" charset="0"/>
              </a:rPr>
              <a:t>two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E1E19B-1598-48DE-9F67-942066478CC7}"/>
              </a:ext>
            </a:extLst>
          </p:cNvPr>
          <p:cNvSpPr txBox="1"/>
          <p:nvPr/>
        </p:nvSpPr>
        <p:spPr>
          <a:xfrm>
            <a:off x="5143500" y="2341805"/>
            <a:ext cx="2628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five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D2E7F5-D5C9-4BC9-8201-3921B69B3C8F}"/>
              </a:ext>
            </a:extLst>
          </p:cNvPr>
          <p:cNvSpPr txBox="1"/>
          <p:nvPr/>
        </p:nvSpPr>
        <p:spPr>
          <a:xfrm>
            <a:off x="8502650" y="2341805"/>
            <a:ext cx="2514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ten</a:t>
            </a:r>
            <a:endParaRPr lang="en-US" sz="11500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3C5F49-F896-4ED6-ABAE-ECAC7D644F10}"/>
              </a:ext>
            </a:extLst>
          </p:cNvPr>
          <p:cNvSpPr txBox="1"/>
          <p:nvPr/>
        </p:nvSpPr>
        <p:spPr>
          <a:xfrm>
            <a:off x="215901" y="4483844"/>
            <a:ext cx="2158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068BAE-9434-4DC4-9005-7267260FF73B}"/>
              </a:ext>
            </a:extLst>
          </p:cNvPr>
          <p:cNvSpPr txBox="1"/>
          <p:nvPr/>
        </p:nvSpPr>
        <p:spPr>
          <a:xfrm>
            <a:off x="2892425" y="4545398"/>
            <a:ext cx="3041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Century Gothic" panose="020B0502020202020204" pitchFamily="34" charset="0"/>
              </a:rPr>
              <a:t>seven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A0BDFB-E947-4F87-A3D3-24707EC4DD7C}"/>
              </a:ext>
            </a:extLst>
          </p:cNvPr>
          <p:cNvSpPr txBox="1"/>
          <p:nvPr/>
        </p:nvSpPr>
        <p:spPr>
          <a:xfrm>
            <a:off x="6257927" y="4545397"/>
            <a:ext cx="1870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Century Gothic" panose="020B0502020202020204" pitchFamily="34" charset="0"/>
              </a:rPr>
              <a:t>five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37CFAA-0E4B-4C4D-94FA-FEC5BE633B37}"/>
              </a:ext>
            </a:extLst>
          </p:cNvPr>
          <p:cNvSpPr txBox="1"/>
          <p:nvPr/>
        </p:nvSpPr>
        <p:spPr>
          <a:xfrm>
            <a:off x="8667749" y="4691793"/>
            <a:ext cx="2514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Century Gothic" panose="020B0502020202020204" pitchFamily="34" charset="0"/>
              </a:rPr>
              <a:t>eight</a:t>
            </a:r>
          </a:p>
        </p:txBody>
      </p:sp>
    </p:spTree>
    <p:extLst>
      <p:ext uri="{BB962C8B-B14F-4D97-AF65-F5344CB8AC3E}">
        <p14:creationId xmlns:p14="http://schemas.microsoft.com/office/powerpoint/2010/main" val="2484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80BE9F-1CE7-4895-9715-E4F854226D5C}"/>
              </a:ext>
            </a:extLst>
          </p:cNvPr>
          <p:cNvSpPr txBox="1"/>
          <p:nvPr/>
        </p:nvSpPr>
        <p:spPr>
          <a:xfrm>
            <a:off x="596900" y="444500"/>
            <a:ext cx="6235700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One more than  7   is</a:t>
            </a:r>
          </a:p>
          <a:p>
            <a:endParaRPr lang="en-US" sz="4400" b="1" dirty="0">
              <a:latin typeface="Century Gothic" panose="020B0502020202020204" pitchFamily="34" charset="0"/>
            </a:endParaRPr>
          </a:p>
          <a:p>
            <a:r>
              <a:rPr lang="en-US" sz="4400" b="1" dirty="0">
                <a:latin typeface="Century Gothic" panose="020B0502020202020204" pitchFamily="34" charset="0"/>
              </a:rPr>
              <a:t>One more than  5   is</a:t>
            </a:r>
          </a:p>
          <a:p>
            <a:endParaRPr lang="en-US" sz="4400" b="1" dirty="0">
              <a:latin typeface="Century Gothic" panose="020B0502020202020204" pitchFamily="34" charset="0"/>
            </a:endParaRPr>
          </a:p>
          <a:p>
            <a:r>
              <a:rPr lang="en-US" sz="4400" b="1" dirty="0">
                <a:latin typeface="Century Gothic" panose="020B0502020202020204" pitchFamily="34" charset="0"/>
              </a:rPr>
              <a:t>One more than  9   is</a:t>
            </a:r>
          </a:p>
          <a:p>
            <a:endParaRPr lang="en-US" sz="4400" b="1" dirty="0">
              <a:latin typeface="Century Gothic" panose="020B0502020202020204" pitchFamily="34" charset="0"/>
            </a:endParaRPr>
          </a:p>
          <a:p>
            <a:r>
              <a:rPr lang="en-US" sz="4400" b="1" dirty="0">
                <a:latin typeface="Century Gothic" panose="020B0502020202020204" pitchFamily="34" charset="0"/>
              </a:rPr>
              <a:t>One more than  0   is</a:t>
            </a:r>
          </a:p>
          <a:p>
            <a:endParaRPr lang="en-US" sz="4400" b="1" dirty="0">
              <a:latin typeface="Century Gothic" panose="020B0502020202020204" pitchFamily="34" charset="0"/>
            </a:endParaRPr>
          </a:p>
          <a:p>
            <a:r>
              <a:rPr lang="en-US" sz="4400" b="1" dirty="0">
                <a:latin typeface="Century Gothic" panose="020B0502020202020204" pitchFamily="34" charset="0"/>
              </a:rPr>
              <a:t>One more than   I   is</a:t>
            </a:r>
          </a:p>
          <a:p>
            <a:endParaRPr lang="en-US" sz="4400" b="1" dirty="0">
              <a:latin typeface="Century Gothic" panose="020B0502020202020204" pitchFamily="34" charset="0"/>
            </a:endParaRPr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037081-C30E-4585-A611-CC53F906F6E9}"/>
              </a:ext>
            </a:extLst>
          </p:cNvPr>
          <p:cNvSpPr txBox="1"/>
          <p:nvPr/>
        </p:nvSpPr>
        <p:spPr>
          <a:xfrm>
            <a:off x="7315200" y="342900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358B10-B421-48C3-8658-7C4D97A04053}"/>
              </a:ext>
            </a:extLst>
          </p:cNvPr>
          <p:cNvSpPr txBox="1"/>
          <p:nvPr/>
        </p:nvSpPr>
        <p:spPr>
          <a:xfrm>
            <a:off x="7315200" y="1765300"/>
            <a:ext cx="54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7107D-C4A9-4013-9241-3F1490501955}"/>
              </a:ext>
            </a:extLst>
          </p:cNvPr>
          <p:cNvSpPr txBox="1"/>
          <p:nvPr/>
        </p:nvSpPr>
        <p:spPr>
          <a:xfrm>
            <a:off x="7188200" y="3086775"/>
            <a:ext cx="800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I0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BBC7A2-7A42-4239-A012-4063A28F335B}"/>
              </a:ext>
            </a:extLst>
          </p:cNvPr>
          <p:cNvSpPr txBox="1"/>
          <p:nvPr/>
        </p:nvSpPr>
        <p:spPr>
          <a:xfrm>
            <a:off x="7353300" y="4408250"/>
            <a:ext cx="54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3323F0-1A77-4C69-9078-B19772474288}"/>
              </a:ext>
            </a:extLst>
          </p:cNvPr>
          <p:cNvSpPr txBox="1"/>
          <p:nvPr/>
        </p:nvSpPr>
        <p:spPr>
          <a:xfrm>
            <a:off x="7277100" y="5729725"/>
            <a:ext cx="63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067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06B220-973C-4060-9210-F42E3DC37B57}"/>
              </a:ext>
            </a:extLst>
          </p:cNvPr>
          <p:cNvSpPr txBox="1"/>
          <p:nvPr/>
        </p:nvSpPr>
        <p:spPr>
          <a:xfrm>
            <a:off x="520700" y="533400"/>
            <a:ext cx="726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Agency FB" panose="020B0503020202020204" pitchFamily="34" charset="0"/>
              </a:rPr>
              <a:t>4</a:t>
            </a:r>
            <a:r>
              <a:rPr lang="en-US" sz="11500" b="1" dirty="0"/>
              <a:t>   +   5   =</a:t>
            </a: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E4FDD0DB-16C2-489C-B5DF-F9446A0E7AD6}"/>
              </a:ext>
            </a:extLst>
          </p:cNvPr>
          <p:cNvSpPr/>
          <p:nvPr/>
        </p:nvSpPr>
        <p:spPr>
          <a:xfrm>
            <a:off x="305077" y="2363698"/>
            <a:ext cx="1016000" cy="11557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99F3BB-9C6F-4336-ADEE-B5E0C717F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147" y="2338781"/>
            <a:ext cx="1042506" cy="1164437"/>
          </a:xfrm>
          <a:prstGeom prst="rect">
            <a:avLst/>
          </a:prstGeom>
        </p:spPr>
      </p:pic>
      <p:sp>
        <p:nvSpPr>
          <p:cNvPr id="9" name="Heart 8">
            <a:extLst>
              <a:ext uri="{FF2B5EF4-FFF2-40B4-BE49-F238E27FC236}">
                <a16:creationId xmlns:a16="http://schemas.microsoft.com/office/drawing/2014/main" id="{95615C19-D967-40CC-9851-CFC751E808C7}"/>
              </a:ext>
            </a:extLst>
          </p:cNvPr>
          <p:cNvSpPr/>
          <p:nvPr/>
        </p:nvSpPr>
        <p:spPr>
          <a:xfrm>
            <a:off x="1562377" y="2395448"/>
            <a:ext cx="1016000" cy="11557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4064D64A-A106-43D4-9F5E-F44923CC8C51}"/>
              </a:ext>
            </a:extLst>
          </p:cNvPr>
          <p:cNvSpPr/>
          <p:nvPr/>
        </p:nvSpPr>
        <p:spPr>
          <a:xfrm>
            <a:off x="1631397" y="4053282"/>
            <a:ext cx="1016000" cy="11557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9598D97D-56FF-4A54-B7D7-88D4578A1F36}"/>
              </a:ext>
            </a:extLst>
          </p:cNvPr>
          <p:cNvSpPr/>
          <p:nvPr/>
        </p:nvSpPr>
        <p:spPr>
          <a:xfrm>
            <a:off x="279400" y="4053282"/>
            <a:ext cx="1016000" cy="11557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A0467773-A71B-4546-B53B-F73193C1F866}"/>
              </a:ext>
            </a:extLst>
          </p:cNvPr>
          <p:cNvSpPr/>
          <p:nvPr/>
        </p:nvSpPr>
        <p:spPr>
          <a:xfrm>
            <a:off x="4152900" y="5208982"/>
            <a:ext cx="1016000" cy="11557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EC3AC814-2C7A-47E1-96DD-E498080CFA4E}"/>
              </a:ext>
            </a:extLst>
          </p:cNvPr>
          <p:cNvSpPr/>
          <p:nvPr/>
        </p:nvSpPr>
        <p:spPr>
          <a:xfrm>
            <a:off x="3568147" y="3727450"/>
            <a:ext cx="1016000" cy="11557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8EE04ADC-5DB7-4001-AA01-745EE69A62CF}"/>
              </a:ext>
            </a:extLst>
          </p:cNvPr>
          <p:cNvSpPr/>
          <p:nvPr/>
        </p:nvSpPr>
        <p:spPr>
          <a:xfrm>
            <a:off x="4838147" y="3803650"/>
            <a:ext cx="1016000" cy="11557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EF01E574-C701-48EA-AB24-5F16F87847FF}"/>
              </a:ext>
            </a:extLst>
          </p:cNvPr>
          <p:cNvSpPr/>
          <p:nvPr/>
        </p:nvSpPr>
        <p:spPr>
          <a:xfrm>
            <a:off x="3644900" y="2286000"/>
            <a:ext cx="1016000" cy="11557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47C938-48D0-44EC-A787-E6436F32B0C2}"/>
              </a:ext>
            </a:extLst>
          </p:cNvPr>
          <p:cNvSpPr txBox="1"/>
          <p:nvPr/>
        </p:nvSpPr>
        <p:spPr>
          <a:xfrm>
            <a:off x="7067135" y="527050"/>
            <a:ext cx="23495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8929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B047E4-6EA5-4EC5-8B2F-4377E206BEB0}"/>
              </a:ext>
            </a:extLst>
          </p:cNvPr>
          <p:cNvSpPr txBox="1"/>
          <p:nvPr/>
        </p:nvSpPr>
        <p:spPr>
          <a:xfrm>
            <a:off x="571500" y="660400"/>
            <a:ext cx="812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5     +       5        =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3D53A84A-F043-41E6-ABE2-2BFCE8DB5243}"/>
              </a:ext>
            </a:extLst>
          </p:cNvPr>
          <p:cNvSpPr/>
          <p:nvPr/>
        </p:nvSpPr>
        <p:spPr>
          <a:xfrm>
            <a:off x="639417" y="2076959"/>
            <a:ext cx="384313" cy="45057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1BC06AA8-BEF5-4B2B-822B-E740CA47BFD3}"/>
              </a:ext>
            </a:extLst>
          </p:cNvPr>
          <p:cNvSpPr/>
          <p:nvPr/>
        </p:nvSpPr>
        <p:spPr>
          <a:xfrm>
            <a:off x="1284908" y="2098087"/>
            <a:ext cx="384313" cy="45057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ECD997AC-BF96-4904-8F8B-DD4036D6611E}"/>
              </a:ext>
            </a:extLst>
          </p:cNvPr>
          <p:cNvSpPr/>
          <p:nvPr/>
        </p:nvSpPr>
        <p:spPr>
          <a:xfrm>
            <a:off x="907220" y="3544637"/>
            <a:ext cx="384313" cy="45057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2AFFA9E1-02B8-4F93-B12A-DC4F45CC4E8F}"/>
              </a:ext>
            </a:extLst>
          </p:cNvPr>
          <p:cNvSpPr/>
          <p:nvPr/>
        </p:nvSpPr>
        <p:spPr>
          <a:xfrm>
            <a:off x="1284908" y="2720009"/>
            <a:ext cx="384313" cy="45057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CAE28594-D25E-45F5-9287-194DE20A5E98}"/>
              </a:ext>
            </a:extLst>
          </p:cNvPr>
          <p:cNvSpPr/>
          <p:nvPr/>
        </p:nvSpPr>
        <p:spPr>
          <a:xfrm>
            <a:off x="641349" y="2710070"/>
            <a:ext cx="384313" cy="45057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B7CBED7-2CFC-415A-92F0-7373C698B13E}"/>
              </a:ext>
            </a:extLst>
          </p:cNvPr>
          <p:cNvSpPr/>
          <p:nvPr/>
        </p:nvSpPr>
        <p:spPr>
          <a:xfrm>
            <a:off x="5014432" y="3279913"/>
            <a:ext cx="384313" cy="45057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4D542790-363F-46C7-B2B6-71DC43CE8B09}"/>
              </a:ext>
            </a:extLst>
          </p:cNvPr>
          <p:cNvSpPr/>
          <p:nvPr/>
        </p:nvSpPr>
        <p:spPr>
          <a:xfrm>
            <a:off x="4635500" y="2663687"/>
            <a:ext cx="384313" cy="45057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43ACBFF0-7270-43FB-8181-D421FB4C01E8}"/>
              </a:ext>
            </a:extLst>
          </p:cNvPr>
          <p:cNvSpPr/>
          <p:nvPr/>
        </p:nvSpPr>
        <p:spPr>
          <a:xfrm>
            <a:off x="5214730" y="2603558"/>
            <a:ext cx="384313" cy="45057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F276FEF-BAD9-418C-9053-94954F5B5C14}"/>
              </a:ext>
            </a:extLst>
          </p:cNvPr>
          <p:cNvSpPr/>
          <p:nvPr/>
        </p:nvSpPr>
        <p:spPr>
          <a:xfrm>
            <a:off x="4635500" y="2001078"/>
            <a:ext cx="384313" cy="45057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47E1A1A5-7FF3-4FC3-BAE8-30FFBC50192E}"/>
              </a:ext>
            </a:extLst>
          </p:cNvPr>
          <p:cNvSpPr/>
          <p:nvPr/>
        </p:nvSpPr>
        <p:spPr>
          <a:xfrm>
            <a:off x="5280991" y="1987826"/>
            <a:ext cx="384313" cy="45057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95BF7A-8ADA-4C79-9EFC-CF46AFD3BFFE}"/>
              </a:ext>
            </a:extLst>
          </p:cNvPr>
          <p:cNvSpPr txBox="1"/>
          <p:nvPr/>
        </p:nvSpPr>
        <p:spPr>
          <a:xfrm>
            <a:off x="8348870" y="660400"/>
            <a:ext cx="1749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I0</a:t>
            </a:r>
          </a:p>
        </p:txBody>
      </p:sp>
    </p:spTree>
    <p:extLst>
      <p:ext uri="{BB962C8B-B14F-4D97-AF65-F5344CB8AC3E}">
        <p14:creationId xmlns:p14="http://schemas.microsoft.com/office/powerpoint/2010/main" val="66963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65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Agency FB</vt:lpstr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N.Nimri</cp:lastModifiedBy>
  <cp:revision>34</cp:revision>
  <dcterms:created xsi:type="dcterms:W3CDTF">2020-11-27T10:06:49Z</dcterms:created>
  <dcterms:modified xsi:type="dcterms:W3CDTF">2020-11-29T20:16:55Z</dcterms:modified>
</cp:coreProperties>
</file>