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71" r:id="rId4"/>
    <p:sldId id="268" r:id="rId5"/>
    <p:sldId id="267" r:id="rId6"/>
    <p:sldId id="293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55" autoAdjust="0"/>
  </p:normalViewPr>
  <p:slideViewPr>
    <p:cSldViewPr snapToGrid="0">
      <p:cViewPr varScale="1">
        <p:scale>
          <a:sx n="70" d="100"/>
          <a:sy n="70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A0C-8DEB-4F08-B4B3-F1BF9C8C0CD2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6050-6F43-4785-8B05-F00E491C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9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A0C-8DEB-4F08-B4B3-F1BF9C8C0CD2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6050-6F43-4785-8B05-F00E491C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49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A0C-8DEB-4F08-B4B3-F1BF9C8C0CD2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6050-6F43-4785-8B05-F00E491C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63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A0C-8DEB-4F08-B4B3-F1BF9C8C0CD2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6050-6F43-4785-8B05-F00E491C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34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A0C-8DEB-4F08-B4B3-F1BF9C8C0CD2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6050-6F43-4785-8B05-F00E491C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3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A0C-8DEB-4F08-B4B3-F1BF9C8C0CD2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6050-6F43-4785-8B05-F00E491C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6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A0C-8DEB-4F08-B4B3-F1BF9C8C0CD2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6050-6F43-4785-8B05-F00E491C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2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A0C-8DEB-4F08-B4B3-F1BF9C8C0CD2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6050-6F43-4785-8B05-F00E491C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11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A0C-8DEB-4F08-B4B3-F1BF9C8C0CD2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6050-6F43-4785-8B05-F00E491C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4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A0C-8DEB-4F08-B4B3-F1BF9C8C0CD2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6050-6F43-4785-8B05-F00E491C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4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EA0C-8DEB-4F08-B4B3-F1BF9C8C0CD2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6050-6F43-4785-8B05-F00E491C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9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DEA0C-8DEB-4F08-B4B3-F1BF9C8C0CD2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C6050-6F43-4785-8B05-F00E491C4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7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73" y="162999"/>
            <a:ext cx="11764370" cy="6588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893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عَ</a:t>
            </a:r>
            <a:r>
              <a:rPr lang="ar-JO" sz="8000" b="1" dirty="0"/>
              <a:t>ـين</a:t>
            </a:r>
          </a:p>
        </p:txBody>
      </p:sp>
      <p:pic>
        <p:nvPicPr>
          <p:cNvPr id="3074" name="Picture 2" descr="C:\Users\user\Desktop\letter\download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2795" y="2071678"/>
            <a:ext cx="5421703" cy="38637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1723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عَ</a:t>
            </a:r>
            <a:r>
              <a:rPr lang="ar-JO" sz="8000" b="1" dirty="0"/>
              <a:t>ـسل</a:t>
            </a:r>
          </a:p>
        </p:txBody>
      </p:sp>
      <p:pic>
        <p:nvPicPr>
          <p:cNvPr id="4098" name="Picture 2" descr="C:\Users\user\Desktop\letter\download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74" y="1839913"/>
            <a:ext cx="4143404" cy="4434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7927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عَ</a:t>
            </a:r>
            <a:r>
              <a:rPr lang="ar-JO" sz="8000" b="1" dirty="0"/>
              <a:t>ـصير</a:t>
            </a:r>
          </a:p>
        </p:txBody>
      </p:sp>
      <p:pic>
        <p:nvPicPr>
          <p:cNvPr id="5122" name="Picture 2" descr="C:\Users\user\Desktop\letter\download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75" y="1785926"/>
            <a:ext cx="3992959" cy="44417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62748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عَ</a:t>
            </a:r>
            <a:r>
              <a:rPr lang="ar-JO" sz="8000" b="1" dirty="0"/>
              <a:t>ـربة</a:t>
            </a:r>
          </a:p>
        </p:txBody>
      </p:sp>
      <p:pic>
        <p:nvPicPr>
          <p:cNvPr id="6146" name="Picture 2" descr="C:\Users\user\Desktop\letter\download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8547" y="2071678"/>
            <a:ext cx="5337673" cy="44291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7470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عَ</a:t>
            </a:r>
            <a:r>
              <a:rPr lang="ar-JO" sz="8000" b="1" dirty="0"/>
              <a:t>ـنكبوت</a:t>
            </a:r>
          </a:p>
        </p:txBody>
      </p:sp>
      <p:pic>
        <p:nvPicPr>
          <p:cNvPr id="7170" name="Picture 2" descr="C:\Users\user\Desktop\letter\download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24233" y="1646210"/>
            <a:ext cx="5315707" cy="45688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71525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عَ</a:t>
            </a:r>
            <a:r>
              <a:rPr lang="ar-JO" sz="8000" b="1" dirty="0"/>
              <a:t>ـلم</a:t>
            </a:r>
          </a:p>
        </p:txBody>
      </p:sp>
      <p:pic>
        <p:nvPicPr>
          <p:cNvPr id="8194" name="Picture 2" descr="C:\Users\user\Desktop\letter\download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604" y="2357430"/>
            <a:ext cx="5902354" cy="37147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2423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 smtClean="0">
                <a:solidFill>
                  <a:srgbClr val="FF0000"/>
                </a:solidFill>
              </a:rPr>
              <a:t>عِ</a:t>
            </a:r>
            <a:r>
              <a:rPr lang="ar-JO" sz="8000" b="1" dirty="0" smtClean="0"/>
              <a:t>ـنب</a:t>
            </a:r>
            <a:endParaRPr lang="ar-JO" sz="8000" b="1" dirty="0"/>
          </a:p>
        </p:txBody>
      </p:sp>
      <p:pic>
        <p:nvPicPr>
          <p:cNvPr id="9218" name="Picture 2" descr="C:\Users\user\Desktop\letter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24233" y="1900238"/>
            <a:ext cx="5122897" cy="43148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2029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عُ</a:t>
            </a:r>
            <a:r>
              <a:rPr lang="ar-JO" sz="8000" b="1" dirty="0"/>
              <a:t>ـلبة</a:t>
            </a:r>
          </a:p>
        </p:txBody>
      </p:sp>
      <p:pic>
        <p:nvPicPr>
          <p:cNvPr id="10242" name="Picture 2" descr="C:\Users\user\Desktop\letter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9919" y="1571612"/>
            <a:ext cx="5601515" cy="45720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24061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 smtClean="0">
                <a:solidFill>
                  <a:srgbClr val="FF0000"/>
                </a:solidFill>
              </a:rPr>
              <a:t>عُ</a:t>
            </a:r>
            <a:r>
              <a:rPr lang="ar-JO" sz="8000" b="1" dirty="0" smtClean="0"/>
              <a:t>ـقد</a:t>
            </a:r>
            <a:endParaRPr lang="ar-JO" sz="8000" b="1" dirty="0"/>
          </a:p>
        </p:txBody>
      </p:sp>
      <p:pic>
        <p:nvPicPr>
          <p:cNvPr id="11266" name="Picture 2" descr="C:\Users\user\Desktop\letter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75" y="1714488"/>
            <a:ext cx="3886227" cy="48577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0507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عُـ</a:t>
            </a:r>
            <a:r>
              <a:rPr lang="ar-JO" sz="8000" b="1" dirty="0"/>
              <a:t>صفور</a:t>
            </a:r>
          </a:p>
        </p:txBody>
      </p:sp>
      <p:pic>
        <p:nvPicPr>
          <p:cNvPr id="12290" name="Picture 2" descr="C:\Users\user\Desktop\letter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61" y="1857365"/>
            <a:ext cx="5125801" cy="40152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6183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482687" y="982638"/>
            <a:ext cx="3957850" cy="346653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0" b="1" dirty="0" smtClean="0">
                <a:solidFill>
                  <a:srgbClr val="FF0000"/>
                </a:solidFill>
              </a:rPr>
              <a:t>ع</a:t>
            </a:r>
            <a:endParaRPr lang="en-US" sz="20000" b="1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41696" y="2868304"/>
            <a:ext cx="4901820" cy="353249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0" b="1" dirty="0" smtClean="0">
                <a:solidFill>
                  <a:srgbClr val="FF0000"/>
                </a:solidFill>
              </a:rPr>
              <a:t>عـ</a:t>
            </a:r>
            <a:endParaRPr lang="en-US" sz="20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457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عَـ</a:t>
            </a:r>
            <a:r>
              <a:rPr lang="ar-JO" sz="8000" b="1" dirty="0"/>
              <a:t>جينة</a:t>
            </a:r>
          </a:p>
        </p:txBody>
      </p:sp>
      <p:pic>
        <p:nvPicPr>
          <p:cNvPr id="13314" name="Picture 2" descr="C:\Users\user\Desktop\letter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7109" y="2106317"/>
            <a:ext cx="4940642" cy="34658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80523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عَ</a:t>
            </a:r>
            <a:r>
              <a:rPr lang="ar-JO" sz="8000" b="1" dirty="0"/>
              <a:t>ـقرب</a:t>
            </a:r>
          </a:p>
        </p:txBody>
      </p:sp>
      <p:pic>
        <p:nvPicPr>
          <p:cNvPr id="14338" name="Picture 2" descr="C:\Users\user\Desktop\letter\images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1423" y="1857364"/>
            <a:ext cx="4588227" cy="4286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34612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عَ</a:t>
            </a:r>
            <a:r>
              <a:rPr lang="ar-JO" sz="8000" b="1" dirty="0"/>
              <a:t>ـظمة</a:t>
            </a:r>
          </a:p>
        </p:txBody>
      </p:sp>
      <p:pic>
        <p:nvPicPr>
          <p:cNvPr id="15362" name="Picture 2" descr="C:\Users\user\Desktop\letter\images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74" y="2143116"/>
            <a:ext cx="3786214" cy="39376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1304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 smtClean="0">
                <a:solidFill>
                  <a:srgbClr val="FF0000"/>
                </a:solidFill>
              </a:rPr>
              <a:t>عِ</a:t>
            </a:r>
            <a:r>
              <a:rPr lang="ar-JO" sz="8000" b="1" dirty="0" smtClean="0"/>
              <a:t>ـطر</a:t>
            </a:r>
            <a:endParaRPr lang="ar-JO" sz="8000" b="1" dirty="0"/>
          </a:p>
        </p:txBody>
      </p:sp>
      <p:pic>
        <p:nvPicPr>
          <p:cNvPr id="16386" name="Picture 2" descr="C:\Users\user\Desktop\letter\images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4298" y="2000241"/>
            <a:ext cx="3929090" cy="39940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3028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 smtClean="0">
                <a:solidFill>
                  <a:srgbClr val="FF0000"/>
                </a:solidFill>
              </a:rPr>
              <a:t>عُ</a:t>
            </a:r>
            <a:r>
              <a:rPr lang="ar-JO" sz="8000" b="1" dirty="0" smtClean="0"/>
              <a:t>ـملة</a:t>
            </a:r>
            <a:endParaRPr lang="ar-JO" sz="8000" b="1" dirty="0"/>
          </a:p>
        </p:txBody>
      </p:sp>
      <p:pic>
        <p:nvPicPr>
          <p:cNvPr id="17410" name="Picture 2" descr="C:\Users\user\Desktop\letter\images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984" y="1785926"/>
            <a:ext cx="4852576" cy="43180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6839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 smtClean="0">
                <a:solidFill>
                  <a:srgbClr val="FF0000"/>
                </a:solidFill>
              </a:rPr>
              <a:t>عَ</a:t>
            </a:r>
            <a:r>
              <a:rPr lang="ar-JO" sz="8000" b="1" dirty="0" smtClean="0"/>
              <a:t>ـمارة</a:t>
            </a:r>
            <a:endParaRPr lang="ar-JO" sz="8000" b="1" dirty="0"/>
          </a:p>
        </p:txBody>
      </p:sp>
      <p:pic>
        <p:nvPicPr>
          <p:cNvPr id="18434" name="Picture 2" descr="C:\Users\user\Desktop\letter\images (1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9918" y="2071678"/>
            <a:ext cx="5490412" cy="41434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51026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ع</a:t>
            </a:r>
            <a:r>
              <a:rPr lang="ar-JO" sz="8000" b="1" dirty="0"/>
              <a:t>امود</a:t>
            </a:r>
          </a:p>
        </p:txBody>
      </p:sp>
      <p:pic>
        <p:nvPicPr>
          <p:cNvPr id="19458" name="Picture 2" descr="C:\Users\user\Desktop\letter\images (1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8612" y="1857365"/>
            <a:ext cx="4071966" cy="40497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65297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 smtClean="0">
                <a:solidFill>
                  <a:srgbClr val="FF0000"/>
                </a:solidFill>
              </a:rPr>
              <a:t>عـِ</a:t>
            </a:r>
            <a:r>
              <a:rPr lang="ar-JO" sz="8000" b="1" dirty="0" smtClean="0"/>
              <a:t>جل</a:t>
            </a:r>
            <a:endParaRPr lang="ar-JO" sz="8000" b="1" dirty="0"/>
          </a:p>
        </p:txBody>
      </p:sp>
      <p:pic>
        <p:nvPicPr>
          <p:cNvPr id="20482" name="Picture 2" descr="C:\Users\user\Desktop\letter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29540" y="2214554"/>
            <a:ext cx="5627239" cy="3571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4612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966" y="109182"/>
            <a:ext cx="11136573" cy="6509982"/>
          </a:xfrm>
        </p:spPr>
        <p:txBody>
          <a:bodyPr>
            <a:noAutofit/>
          </a:bodyPr>
          <a:lstStyle/>
          <a:p>
            <a:pPr algn="ctr"/>
            <a:r>
              <a:rPr lang="ar-JO" sz="10000" dirty="0" smtClean="0"/>
              <a:t>عيسى     عصفور</a:t>
            </a:r>
            <a:br>
              <a:rPr lang="ar-JO" sz="10000" dirty="0" smtClean="0"/>
            </a:br>
            <a:r>
              <a:rPr lang="ar-JO" sz="10000" dirty="0" smtClean="0"/>
              <a:t/>
            </a:r>
            <a:br>
              <a:rPr lang="ar-JO" sz="10000" dirty="0" smtClean="0"/>
            </a:br>
            <a:r>
              <a:rPr lang="ar-JO" sz="10000" dirty="0" smtClean="0"/>
              <a:t> مذياع       جائع </a:t>
            </a:r>
            <a:br>
              <a:rPr lang="ar-JO" sz="10000" dirty="0" smtClean="0"/>
            </a:br>
            <a:r>
              <a:rPr lang="ar-JO" sz="10000" dirty="0"/>
              <a:t/>
            </a:r>
            <a:br>
              <a:rPr lang="ar-JO" sz="10000" dirty="0"/>
            </a:br>
            <a:r>
              <a:rPr lang="ar-JO" sz="10000" dirty="0" smtClean="0"/>
              <a:t>لعبة   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3508293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517688"/>
            <a:ext cx="10844011" cy="607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939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1" r="2788" b="9019"/>
          <a:stretch/>
        </p:blipFill>
        <p:spPr>
          <a:xfrm>
            <a:off x="232012" y="74896"/>
            <a:ext cx="11286698" cy="680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182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6281335"/>
          </a:xfrm>
        </p:spPr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7030A0"/>
                </a:solidFill>
              </a:rPr>
              <a:t>عا         عو        عي   </a:t>
            </a:r>
            <a:br>
              <a:rPr lang="ar-JO" sz="10000" b="1" dirty="0" smtClean="0">
                <a:solidFill>
                  <a:srgbClr val="7030A0"/>
                </a:solidFill>
              </a:rPr>
            </a:br>
            <a:r>
              <a:rPr lang="ar-JO" sz="10000" b="1" dirty="0">
                <a:solidFill>
                  <a:srgbClr val="7030A0"/>
                </a:solidFill>
              </a:rPr>
              <a:t/>
            </a:r>
            <a:br>
              <a:rPr lang="ar-JO" sz="10000" b="1" dirty="0">
                <a:solidFill>
                  <a:srgbClr val="7030A0"/>
                </a:solidFill>
              </a:rPr>
            </a:br>
            <a:r>
              <a:rPr lang="ar-JO" sz="10000" b="1" dirty="0" smtClean="0">
                <a:solidFill>
                  <a:srgbClr val="7030A0"/>
                </a:solidFill>
              </a:rPr>
              <a:t>عـَ          عـُ         عـِ</a:t>
            </a:r>
            <a:br>
              <a:rPr lang="ar-JO" sz="10000" b="1" dirty="0" smtClean="0">
                <a:solidFill>
                  <a:srgbClr val="7030A0"/>
                </a:solidFill>
              </a:rPr>
            </a:br>
            <a:r>
              <a:rPr lang="ar-JO" sz="10000" b="1" dirty="0">
                <a:solidFill>
                  <a:srgbClr val="7030A0"/>
                </a:solidFill>
              </a:rPr>
              <a:t/>
            </a:r>
            <a:br>
              <a:rPr lang="ar-JO" sz="10000" b="1" dirty="0">
                <a:solidFill>
                  <a:srgbClr val="7030A0"/>
                </a:solidFill>
              </a:rPr>
            </a:br>
            <a:r>
              <a:rPr lang="ar-JO" sz="10000" b="1" dirty="0" smtClean="0">
                <a:solidFill>
                  <a:srgbClr val="7030A0"/>
                </a:solidFill>
              </a:rPr>
              <a:t>عـْ</a:t>
            </a:r>
            <a:endParaRPr lang="en-US" sz="10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574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596" y="1500174"/>
            <a:ext cx="8286808" cy="3000396"/>
          </a:xfrm>
        </p:spPr>
        <p:txBody>
          <a:bodyPr>
            <a:noAutofit/>
          </a:bodyPr>
          <a:lstStyle/>
          <a:p>
            <a:r>
              <a:rPr lang="ar-JO" sz="15000" b="1" dirty="0">
                <a:solidFill>
                  <a:srgbClr val="FF0000"/>
                </a:solidFill>
              </a:rPr>
              <a:t>حرف العين</a:t>
            </a:r>
          </a:p>
        </p:txBody>
      </p:sp>
    </p:spTree>
    <p:extLst>
      <p:ext uri="{BB962C8B-B14F-4D97-AF65-F5344CB8AC3E}">
        <p14:creationId xmlns:p14="http://schemas.microsoft.com/office/powerpoint/2010/main" val="3065859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عُ</a:t>
            </a:r>
            <a:r>
              <a:rPr lang="ar-JO" sz="8000" b="1" dirty="0"/>
              <a:t>ـش</a:t>
            </a:r>
          </a:p>
        </p:txBody>
      </p:sp>
      <p:pic>
        <p:nvPicPr>
          <p:cNvPr id="1026" name="Picture 2" descr="C:\Users\user\Desktop\letter\download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2794" y="1714488"/>
            <a:ext cx="5500726" cy="45005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08989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8000" b="1" dirty="0">
                <a:solidFill>
                  <a:srgbClr val="FF0000"/>
                </a:solidFill>
              </a:rPr>
              <a:t>عَ</a:t>
            </a:r>
            <a:r>
              <a:rPr lang="ar-JO" sz="8000" b="1" dirty="0"/>
              <a:t>جل</a:t>
            </a:r>
          </a:p>
        </p:txBody>
      </p:sp>
      <p:pic>
        <p:nvPicPr>
          <p:cNvPr id="2050" name="Picture 2" descr="C:\Users\user\Desktop\letter\download (1).jpg"/>
          <p:cNvPicPr>
            <a:picLocks noChangeAspect="1" noChangeArrowheads="1"/>
          </p:cNvPicPr>
          <p:nvPr/>
        </p:nvPicPr>
        <p:blipFill rotWithShape="1">
          <a:blip r:embed="rId2"/>
          <a:srcRect t="4686"/>
          <a:stretch/>
        </p:blipFill>
        <p:spPr bwMode="auto">
          <a:xfrm>
            <a:off x="3952860" y="2181496"/>
            <a:ext cx="4324118" cy="368673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1497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29</Words>
  <Application>Microsoft Office PowerPoint</Application>
  <PresentationFormat>Widescreen</PresentationFormat>
  <Paragraphs>25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عيسى     عصفور   مذياع       جائع   لعبة   </vt:lpstr>
      <vt:lpstr>PowerPoint Presentation</vt:lpstr>
      <vt:lpstr>PowerPoint Presentation</vt:lpstr>
      <vt:lpstr>عا         عو        عي     عـَ          عـُ         عـِ  عـْ</vt:lpstr>
      <vt:lpstr>حرف العين</vt:lpstr>
      <vt:lpstr>عُـش</vt:lpstr>
      <vt:lpstr>عَجل</vt:lpstr>
      <vt:lpstr>عَـين</vt:lpstr>
      <vt:lpstr>عَـسل</vt:lpstr>
      <vt:lpstr>عَـصير</vt:lpstr>
      <vt:lpstr>عَـربة</vt:lpstr>
      <vt:lpstr>عَـنكبوت</vt:lpstr>
      <vt:lpstr>عَـلم</vt:lpstr>
      <vt:lpstr>عِـنب</vt:lpstr>
      <vt:lpstr>عُـلبة</vt:lpstr>
      <vt:lpstr>عُـقد</vt:lpstr>
      <vt:lpstr>عُـصفور</vt:lpstr>
      <vt:lpstr>عَـجينة</vt:lpstr>
      <vt:lpstr>عَـقرب</vt:lpstr>
      <vt:lpstr>عَـظمة</vt:lpstr>
      <vt:lpstr>عِـطر</vt:lpstr>
      <vt:lpstr>عُـملة</vt:lpstr>
      <vt:lpstr>عَـمارة</vt:lpstr>
      <vt:lpstr>عامود</vt:lpstr>
      <vt:lpstr>عـِجل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6</cp:revision>
  <dcterms:created xsi:type="dcterms:W3CDTF">2020-07-02T18:09:47Z</dcterms:created>
  <dcterms:modified xsi:type="dcterms:W3CDTF">2021-06-23T19:41:36Z</dcterms:modified>
</cp:coreProperties>
</file>