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A4E93-46FC-4585-988D-BA233DE65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54831-4F7D-4550-94EF-74DD8F8C1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3A5B4-215D-42A1-9F3C-7A0A5C97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C89A-D5B2-418C-994E-6BDF90E2D3C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79C32-445C-415A-8550-C50914EF6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90F49-231F-4B37-A399-3E12B19E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6D9F-5146-4B38-9DA5-77D25C03B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1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2289-20F1-4AE0-AA11-27972FAD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8C9A3-6EE2-4193-9934-E607D94F4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585C9-1050-4AA7-AD41-95F61253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C89A-D5B2-418C-994E-6BDF90E2D3C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23320-066F-44B6-B0F8-A4B32D725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C3CF9-C4EB-4792-B07B-8331AE3F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6D9F-5146-4B38-9DA5-77D25C03B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C126DB-7045-42F6-A59C-D2BDD2A00D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155860-0A11-4C43-82D2-1FC3462DE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93E6C-C8F0-4A87-B14E-C2BD43981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C89A-D5B2-418C-994E-6BDF90E2D3C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192CD-FDF4-4B4F-B927-2988A68EF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8E027-982E-4EE7-9F23-A2C74506B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6D9F-5146-4B38-9DA5-77D25C03B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9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77B9F-2CEB-40E7-8ED9-0F1830BFD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0F2CE-65A9-428C-A2A8-6C70A59AE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433BA-E476-42BA-AE16-55A8B26BC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C89A-D5B2-418C-994E-6BDF90E2D3C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8D126-46DE-4A88-A3BF-16D335429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9181A-FF6C-4B77-9F1A-6FF93FF7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6D9F-5146-4B38-9DA5-77D25C03B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6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4A106-3ED8-47F2-BE1A-6B340CE0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0FA47-7A33-4256-B7BE-3EAE922C9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BDC64-B492-4495-BDD5-E98F56ACD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C89A-D5B2-418C-994E-6BDF90E2D3C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9D683-411A-48F8-B41E-31A01F5A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73B60-43B8-4EDF-A2EE-144713D2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6D9F-5146-4B38-9DA5-77D25C03B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3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1242E-79B2-4BBD-B034-FB7947682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36976-E89C-41F3-ACEC-5E36233BF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21450-EEDE-4707-821A-F22B9D73D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8E961-BC30-4124-8B0A-4C3A0503F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C89A-D5B2-418C-994E-6BDF90E2D3C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CE8AC-5D14-47A1-A2E4-7EA2AAFB8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40D9-C02C-41CB-B0BB-F3E88C1D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6D9F-5146-4B38-9DA5-77D25C03B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9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27F5F-A2F9-4902-9FD1-D8850DEC2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817A-93C3-482E-90BA-4C4AA568D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83230-DDB4-4973-931F-7FFD11B97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C7202-3D58-470C-B05A-A4ACF724D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4F84E9-62A7-474B-90FB-0F09F0E307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CEC03C-96A8-4400-B705-8CCCC5020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C89A-D5B2-418C-994E-6BDF90E2D3C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A19559-4789-4557-B894-36C03CB6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495F63-7DF2-4692-8B5B-7784D588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6D9F-5146-4B38-9DA5-77D25C03B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9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12FA9-69D6-448C-8BE7-43A4A580B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19BD24-849C-42B7-B67D-90EC80EDF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C89A-D5B2-418C-994E-6BDF90E2D3C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A304F0-77C8-4ED6-92C0-322A2DE4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5E91F-9206-4971-B5AA-649C49CF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6D9F-5146-4B38-9DA5-77D25C03B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9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2BBE3-0A04-4F56-8185-B5CB3E555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C89A-D5B2-418C-994E-6BDF90E2D3C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6981B-ACBA-41BD-9396-E347A2DC8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313AD-DD7D-4196-9E40-70AB794B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6D9F-5146-4B38-9DA5-77D25C03B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1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54F5-4D21-4CBA-8C6B-6954B3824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299CA-A0AD-4BF1-A2DA-A452DAE2A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AE405-E1DF-4B4E-BCE3-7D834A5BE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B748F-42DD-4703-8A60-422C0849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C89A-D5B2-418C-994E-6BDF90E2D3C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5F691-2321-45EB-8B7C-E4AC59C94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1DBC6-1C41-44C1-AE6A-8842F4D9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6D9F-5146-4B38-9DA5-77D25C03B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8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894A5-4364-4CFC-B7C4-A4FA8BEFD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92067C-FDCA-4B79-ACD3-683767BB8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AD3C5-D58B-4605-BCF6-848DE5913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7A77A-C2FB-4B3B-83A4-E069B6C8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C89A-D5B2-418C-994E-6BDF90E2D3C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93940-C8DE-4876-AE4D-26BFEAEA4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78BAA-8BF2-431A-B334-54BD36CB0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6D9F-5146-4B38-9DA5-77D25C03B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4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3005AC-3735-4D3A-BD23-B932A74D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0CA40-6924-4AF3-AFC4-5AEF068C7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7ED4B-971A-46B4-8E13-2E189D6D4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0C89A-D5B2-418C-994E-6BDF90E2D3C5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CCFD4-6BD9-440B-BCE8-4D4FC0615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7E77A-452D-4E6D-B678-FF1478B54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A6D9F-5146-4B38-9DA5-77D25C03B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0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27B2-EB52-4E5D-934B-1422A88AC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7AAD91-772C-4A41-8047-829199F83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 descr="Free Girl Christmas Cliparts, Download Free Clip Art, Free Clip Art on  Clipart Library">
            <a:extLst>
              <a:ext uri="{FF2B5EF4-FFF2-40B4-BE49-F238E27FC236}">
                <a16:creationId xmlns:a16="http://schemas.microsoft.com/office/drawing/2014/main" id="{2963F9E3-4C88-424A-B74D-8EEC9270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633" y="1096825"/>
            <a:ext cx="2866405" cy="562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hristmas Boy Clip Art - Christmas Boy Image | Clip art, Boys christmas,  Christmas graphics">
            <a:extLst>
              <a:ext uri="{FF2B5EF4-FFF2-40B4-BE49-F238E27FC236}">
                <a16:creationId xmlns:a16="http://schemas.microsoft.com/office/drawing/2014/main" id="{C187BC21-9195-49B1-A1D7-2A81F19F0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100" y="1570358"/>
            <a:ext cx="2618762" cy="515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52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27B2-EB52-4E5D-934B-1422A88AC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7AAD91-772C-4A41-8047-829199F83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 descr="Free Girl Christmas Cliparts, Download Free Clip Art, Free Clip Art on  Clipart Library">
            <a:extLst>
              <a:ext uri="{FF2B5EF4-FFF2-40B4-BE49-F238E27FC236}">
                <a16:creationId xmlns:a16="http://schemas.microsoft.com/office/drawing/2014/main" id="{2963F9E3-4C88-424A-B74D-8EEC9270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74" y="967873"/>
            <a:ext cx="2866405" cy="562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hristmas Boy Clip Art - Christmas Boy Image | Clip art, Boys christmas,  Christmas graphics">
            <a:extLst>
              <a:ext uri="{FF2B5EF4-FFF2-40B4-BE49-F238E27FC236}">
                <a16:creationId xmlns:a16="http://schemas.microsoft.com/office/drawing/2014/main" id="{C187BC21-9195-49B1-A1D7-2A81F19F0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987" y="1428902"/>
            <a:ext cx="2618762" cy="515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018: Christmas opening hours | Sport, Exercise and Health | University of  Bristol">
            <a:extLst>
              <a:ext uri="{FF2B5EF4-FFF2-40B4-BE49-F238E27FC236}">
                <a16:creationId xmlns:a16="http://schemas.microsoft.com/office/drawing/2014/main" id="{52150DA5-E739-4C17-A69B-FBFFDD82C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434" y="1095927"/>
            <a:ext cx="5028750" cy="53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Download Ball Ornament Clip Art - Christmas Ornament Clipart Transparent  Background - Full Size PNG Image - PNGkit">
            <a:extLst>
              <a:ext uri="{FF2B5EF4-FFF2-40B4-BE49-F238E27FC236}">
                <a16:creationId xmlns:a16="http://schemas.microsoft.com/office/drawing/2014/main" id="{26802844-3EE1-4246-BB88-2201947D8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515" y="4680587"/>
            <a:ext cx="705366" cy="89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Download Ball Ornament Clip Art - Christmas Ornament Clipart Transparent  Background - Full Size PNG Image - PNGkit">
            <a:extLst>
              <a:ext uri="{FF2B5EF4-FFF2-40B4-BE49-F238E27FC236}">
                <a16:creationId xmlns:a16="http://schemas.microsoft.com/office/drawing/2014/main" id="{56CC3062-BD3D-4515-A26D-5996F7CEE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20" y="4638269"/>
            <a:ext cx="705366" cy="89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Download Ball Ornament Clip Art - Christmas Ornament Clipart Transparent  Background - Full Size PNG Image - PNGkit">
            <a:extLst>
              <a:ext uri="{FF2B5EF4-FFF2-40B4-BE49-F238E27FC236}">
                <a16:creationId xmlns:a16="http://schemas.microsoft.com/office/drawing/2014/main" id="{98488FA3-2155-467A-97F1-CC6F4AD16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66" y="5267065"/>
            <a:ext cx="705366" cy="89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Transparent Blue Christmas Ball PNG Ornament Clipart | Blue christmas  ornaments, Christmas projects for kids, Christmas ornaments">
            <a:extLst>
              <a:ext uri="{FF2B5EF4-FFF2-40B4-BE49-F238E27FC236}">
                <a16:creationId xmlns:a16="http://schemas.microsoft.com/office/drawing/2014/main" id="{29A4C807-F52B-4DAA-98F0-9475EB6FE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762" y="5310702"/>
            <a:ext cx="734481" cy="89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Transparent Blue Christmas Ball PNG Ornament Clipart | Blue christmas  ornaments, Christmas projects for kids, Christmas ornaments">
            <a:extLst>
              <a:ext uri="{FF2B5EF4-FFF2-40B4-BE49-F238E27FC236}">
                <a16:creationId xmlns:a16="http://schemas.microsoft.com/office/drawing/2014/main" id="{215CA801-8B56-42BA-909A-5559412D6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30" y="4652193"/>
            <a:ext cx="734481" cy="89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Transparent Blue Christmas Ball PNG Ornament Clipart | Blue christmas  ornaments, Christmas projects for kids, Christmas ornaments">
            <a:extLst>
              <a:ext uri="{FF2B5EF4-FFF2-40B4-BE49-F238E27FC236}">
                <a16:creationId xmlns:a16="http://schemas.microsoft.com/office/drawing/2014/main" id="{C10CB1E9-2DA7-449B-9A7C-261070B57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45" y="5267065"/>
            <a:ext cx="734481" cy="89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o this year we decided to take a lot of mini trips and take advantage of  our… | Christmas tree with presents, Blue christmas ornaments, Christmas  projects for kids">
            <a:extLst>
              <a:ext uri="{FF2B5EF4-FFF2-40B4-BE49-F238E27FC236}">
                <a16:creationId xmlns:a16="http://schemas.microsoft.com/office/drawing/2014/main" id="{427453F1-E2C0-4E5A-A0AD-3E95D1030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451" y="5292599"/>
            <a:ext cx="715095" cy="89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So this year we decided to take a lot of mini trips and take advantage of  our… | Christmas tree with presents, Blue christmas ornaments, Christmas  projects for kids">
            <a:extLst>
              <a:ext uri="{FF2B5EF4-FFF2-40B4-BE49-F238E27FC236}">
                <a16:creationId xmlns:a16="http://schemas.microsoft.com/office/drawing/2014/main" id="{14AC7511-BACC-49ED-9110-BC9B05E81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774" y="4583423"/>
            <a:ext cx="715095" cy="89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So this year we decided to take a lot of mini trips and take advantage of  our… | Christmas tree with presents, Blue christmas ornaments, Christmas  projects for kids">
            <a:extLst>
              <a:ext uri="{FF2B5EF4-FFF2-40B4-BE49-F238E27FC236}">
                <a16:creationId xmlns:a16="http://schemas.microsoft.com/office/drawing/2014/main" id="{70891CB4-D3A5-4F10-8FF6-F0BA77253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03" y="5314750"/>
            <a:ext cx="715095" cy="89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ownload Empty Easter Basket File HQ PNG Image | FreePNGImg">
            <a:extLst>
              <a:ext uri="{FF2B5EF4-FFF2-40B4-BE49-F238E27FC236}">
                <a16:creationId xmlns:a16="http://schemas.microsoft.com/office/drawing/2014/main" id="{5861FDD6-6ECA-4587-A6BC-C3C9C96E3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06" y="4857477"/>
            <a:ext cx="3994086" cy="20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098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o this year we decided to take a lot of mini trips and take advantage of  our… | Christmas tree with presents, Blue christmas ornaments, Christmas  projects for kids">
            <a:extLst>
              <a:ext uri="{FF2B5EF4-FFF2-40B4-BE49-F238E27FC236}">
                <a16:creationId xmlns:a16="http://schemas.microsoft.com/office/drawing/2014/main" id="{68F0FA16-10A0-4EAD-ADFB-459FF3F4E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6" y="475250"/>
            <a:ext cx="1266861" cy="159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Download Ball Ornament Clip Art - Christmas Ornament Clipart Transparent  Background - Full Size PNG Image - PNGkit">
            <a:extLst>
              <a:ext uri="{FF2B5EF4-FFF2-40B4-BE49-F238E27FC236}">
                <a16:creationId xmlns:a16="http://schemas.microsoft.com/office/drawing/2014/main" id="{78B6B0A5-F3F0-484A-B1C3-89FEE16BE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39" y="496513"/>
            <a:ext cx="1266861" cy="161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Transparent Blue Christmas Ball PNG Ornament Clipart | Blue christmas  ornaments, Christmas projects for kids, Christmas ornaments">
            <a:extLst>
              <a:ext uri="{FF2B5EF4-FFF2-40B4-BE49-F238E27FC236}">
                <a16:creationId xmlns:a16="http://schemas.microsoft.com/office/drawing/2014/main" id="{5BC4E2DA-5E85-4BAD-8741-8FA007B88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11" y="476698"/>
            <a:ext cx="1319153" cy="161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So this year we decided to take a lot of mini trips and take advantage of  our… | Christmas tree with presents, Blue christmas ornaments, Christmas  projects for kids">
            <a:extLst>
              <a:ext uri="{FF2B5EF4-FFF2-40B4-BE49-F238E27FC236}">
                <a16:creationId xmlns:a16="http://schemas.microsoft.com/office/drawing/2014/main" id="{AE162D7E-FD5C-463A-B189-E1098F88C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557" y="496513"/>
            <a:ext cx="1266861" cy="159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ransparent Blue Christmas Ball PNG Ornament Clipart | Blue christmas  ornaments, Christmas projects for kids, Christmas ornaments">
            <a:extLst>
              <a:ext uri="{FF2B5EF4-FFF2-40B4-BE49-F238E27FC236}">
                <a16:creationId xmlns:a16="http://schemas.microsoft.com/office/drawing/2014/main" id="{50DB9F96-5516-460C-91B7-B6855D07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012" y="476698"/>
            <a:ext cx="1319153" cy="161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ransparent Blue Christmas Ball PNG Ornament Clipart | Blue christmas  ornaments, Christmas projects for kids, Christmas ornaments">
            <a:extLst>
              <a:ext uri="{FF2B5EF4-FFF2-40B4-BE49-F238E27FC236}">
                <a16:creationId xmlns:a16="http://schemas.microsoft.com/office/drawing/2014/main" id="{7B2EC226-6ACA-488C-A81B-D85FC1ABD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847" y="3941460"/>
            <a:ext cx="1319153" cy="161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Download Ball Ornament Clip Art - Christmas Ornament Clipart Transparent  Background - Full Size PNG Image - PNGkit">
            <a:extLst>
              <a:ext uri="{FF2B5EF4-FFF2-40B4-BE49-F238E27FC236}">
                <a16:creationId xmlns:a16="http://schemas.microsoft.com/office/drawing/2014/main" id="{67B716DF-7CC4-485E-8211-E8A7BF39B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1" y="3937667"/>
            <a:ext cx="1266861" cy="161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Download Ball Ornament Clip Art - Christmas Ornament Clipart Transparent  Background - Full Size PNG Image - PNGkit">
            <a:extLst>
              <a:ext uri="{FF2B5EF4-FFF2-40B4-BE49-F238E27FC236}">
                <a16:creationId xmlns:a16="http://schemas.microsoft.com/office/drawing/2014/main" id="{96F29E1C-6D92-42B6-9F96-601D78C77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678" y="3961275"/>
            <a:ext cx="1266861" cy="161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So this year we decided to take a lot of mini trips and take advantage of  our… | Christmas tree with presents, Blue christmas ornaments, Christmas  projects for kids">
            <a:extLst>
              <a:ext uri="{FF2B5EF4-FFF2-40B4-BE49-F238E27FC236}">
                <a16:creationId xmlns:a16="http://schemas.microsoft.com/office/drawing/2014/main" id="{ABB16DF8-DB0D-4977-8FC4-EC71746C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713" y="3937667"/>
            <a:ext cx="1266861" cy="159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2A39184-FA8B-4B28-96D4-10E5DCA10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55" y="2449404"/>
            <a:ext cx="1266861" cy="119494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Gill Sans MT" panose="020B0502020104020203" pitchFamily="34" charset="0"/>
              </a:rPr>
              <a:t>1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1D14A4-F0B8-43DB-A034-7C43F3E96AD0}"/>
              </a:ext>
            </a:extLst>
          </p:cNvPr>
          <p:cNvSpPr txBox="1">
            <a:spLocks/>
          </p:cNvSpPr>
          <p:nvPr/>
        </p:nvSpPr>
        <p:spPr>
          <a:xfrm>
            <a:off x="2677103" y="2449403"/>
            <a:ext cx="1266861" cy="1194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/>
              <a:t>2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600C108-9680-4AA6-82CE-0A78AF12885F}"/>
              </a:ext>
            </a:extLst>
          </p:cNvPr>
          <p:cNvSpPr txBox="1">
            <a:spLocks/>
          </p:cNvSpPr>
          <p:nvPr/>
        </p:nvSpPr>
        <p:spPr>
          <a:xfrm>
            <a:off x="4829139" y="2449403"/>
            <a:ext cx="1266861" cy="1194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/>
              <a:t>3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6A995F-673F-4FCC-AF4A-F9B53C154931}"/>
              </a:ext>
            </a:extLst>
          </p:cNvPr>
          <p:cNvSpPr txBox="1">
            <a:spLocks/>
          </p:cNvSpPr>
          <p:nvPr/>
        </p:nvSpPr>
        <p:spPr>
          <a:xfrm>
            <a:off x="7052121" y="2465697"/>
            <a:ext cx="1266861" cy="1194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latin typeface="OCR A Extended" panose="02010509020102010303" pitchFamily="50" charset="0"/>
              </a:rPr>
              <a:t>4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E80D49-4D29-4FA9-9A22-0D98D2D2C58C}"/>
              </a:ext>
            </a:extLst>
          </p:cNvPr>
          <p:cNvSpPr txBox="1">
            <a:spLocks/>
          </p:cNvSpPr>
          <p:nvPr/>
        </p:nvSpPr>
        <p:spPr>
          <a:xfrm>
            <a:off x="9204157" y="2449402"/>
            <a:ext cx="1266861" cy="1194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/>
              <a:t>5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F929600-4EDA-454C-A437-B76C8F4F4026}"/>
              </a:ext>
            </a:extLst>
          </p:cNvPr>
          <p:cNvSpPr txBox="1">
            <a:spLocks/>
          </p:cNvSpPr>
          <p:nvPr/>
        </p:nvSpPr>
        <p:spPr>
          <a:xfrm>
            <a:off x="6958619" y="5764015"/>
            <a:ext cx="1266861" cy="1194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6675DC7-478B-425C-9896-A4ACD10B24A4}"/>
              </a:ext>
            </a:extLst>
          </p:cNvPr>
          <p:cNvSpPr txBox="1">
            <a:spLocks/>
          </p:cNvSpPr>
          <p:nvPr/>
        </p:nvSpPr>
        <p:spPr>
          <a:xfrm>
            <a:off x="4776847" y="5764015"/>
            <a:ext cx="1266861" cy="1194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/>
              <a:t>8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950B738-0647-440A-B648-DF4F6FFB4113}"/>
              </a:ext>
            </a:extLst>
          </p:cNvPr>
          <p:cNvSpPr txBox="1">
            <a:spLocks/>
          </p:cNvSpPr>
          <p:nvPr/>
        </p:nvSpPr>
        <p:spPr>
          <a:xfrm>
            <a:off x="2595075" y="5764015"/>
            <a:ext cx="1266861" cy="1194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/>
              <a:t>7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644D7F4-E4EF-44FE-B7A7-AEF978D4DC45}"/>
              </a:ext>
            </a:extLst>
          </p:cNvPr>
          <p:cNvSpPr txBox="1">
            <a:spLocks/>
          </p:cNvSpPr>
          <p:nvPr/>
        </p:nvSpPr>
        <p:spPr>
          <a:xfrm>
            <a:off x="413303" y="5764014"/>
            <a:ext cx="1266861" cy="1194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109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928DC-EB6F-4DAA-A19B-989587897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DE586-4FD8-4412-9C51-C8A7AB2C0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61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Gill Sans MT</vt:lpstr>
      <vt:lpstr>OCR A Extended</vt:lpstr>
      <vt:lpstr>Office Theme</vt:lpstr>
      <vt:lpstr>PowerPoint Presentation</vt:lpstr>
      <vt:lpstr>PowerPoint Presentation</vt:lpstr>
      <vt:lpstr>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2020-12-12T09:37:07Z</dcterms:created>
  <dcterms:modified xsi:type="dcterms:W3CDTF">2020-12-12T10:43:07Z</dcterms:modified>
</cp:coreProperties>
</file>