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0" r:id="rId14"/>
    <p:sldId id="269" r:id="rId1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0377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1842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205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5881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49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1207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2614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791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59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69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424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3C0F-C8B0-417C-8480-EAE5C04B03CC}" type="datetimeFigureOut">
              <a:rPr lang="ar-JO" smtClean="0"/>
              <a:t>22/02/1438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B498-0551-4594-8053-972AFB1571A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182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464495"/>
          </a:xfrm>
        </p:spPr>
        <p:txBody>
          <a:bodyPr>
            <a:normAutofit/>
          </a:bodyPr>
          <a:lstStyle/>
          <a:p>
            <a:r>
              <a:rPr lang="en-US" sz="5400" b="1" i="1" u="sng" dirty="0" smtClean="0"/>
              <a:t>Healthy and Unhealthy food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061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52674"/>
            <a:ext cx="5544616" cy="333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6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76346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3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2791"/>
            <a:ext cx="6247486" cy="21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3"/>
            <a:ext cx="6346056" cy="51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620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3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Food</a:t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562224"/>
            <a:ext cx="6551144" cy="29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2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8888"/>
            <a:ext cx="6868191" cy="306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6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3663"/>
            <a:ext cx="7534537" cy="28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112568" cy="37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196752"/>
            <a:ext cx="6696744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7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Unhealthy Food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2420888"/>
            <a:ext cx="6686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62038"/>
            <a:ext cx="89535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6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57374"/>
            <a:ext cx="5715000" cy="40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Healthy and Unhealthy food </vt:lpstr>
      <vt:lpstr>Healthy Food </vt:lpstr>
      <vt:lpstr>PowerPoint Presentation</vt:lpstr>
      <vt:lpstr>PowerPoint Presentation</vt:lpstr>
      <vt:lpstr>PowerPoint Presentation</vt:lpstr>
      <vt:lpstr>PowerPoint Presentation</vt:lpstr>
      <vt:lpstr>Unhealthy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and Unhealthy food</dc:title>
  <dc:creator>Administrator</dc:creator>
  <cp:lastModifiedBy>Administrator</cp:lastModifiedBy>
  <cp:revision>3</cp:revision>
  <dcterms:created xsi:type="dcterms:W3CDTF">2016-11-22T06:16:32Z</dcterms:created>
  <dcterms:modified xsi:type="dcterms:W3CDTF">2016-11-22T06:40:27Z</dcterms:modified>
</cp:coreProperties>
</file>