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17-Dec-20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2CE28DAA-C5AF-4369-B9C2-94A3302B6E35}"/>
              </a:ext>
            </a:extLst>
          </p:cNvPr>
          <p:cNvSpPr/>
          <p:nvPr/>
        </p:nvSpPr>
        <p:spPr>
          <a:xfrm>
            <a:off x="358844" y="2779188"/>
            <a:ext cx="1469956" cy="1290535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69956" cy="13727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022" y="210075"/>
            <a:ext cx="2125186" cy="2224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98" y="2395249"/>
            <a:ext cx="2159358" cy="2159358"/>
          </a:xfrm>
          <a:prstGeom prst="rect">
            <a:avLst/>
          </a:prstGeom>
        </p:spPr>
      </p:pic>
      <p:sp>
        <p:nvSpPr>
          <p:cNvPr id="10" name="AutoShape 2" descr="Sun coloring page - Print. Color. Fun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8899" b="17350"/>
          <a:stretch/>
        </p:blipFill>
        <p:spPr>
          <a:xfrm>
            <a:off x="9745952" y="4619281"/>
            <a:ext cx="1819275" cy="1854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44" y="4994356"/>
            <a:ext cx="151193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24" t="8007" r="5969" b="9751"/>
          <a:stretch/>
        </p:blipFill>
        <p:spPr>
          <a:xfrm>
            <a:off x="8465443" y="3850783"/>
            <a:ext cx="3116688" cy="2163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443" y="326939"/>
            <a:ext cx="2958117" cy="2421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19" y="4720390"/>
            <a:ext cx="1481456" cy="1383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19" y="885291"/>
            <a:ext cx="1481456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xmlns="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xmlns="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 PAD</cp:lastModifiedBy>
  <cp:revision>4</cp:revision>
  <dcterms:created xsi:type="dcterms:W3CDTF">2020-12-16T10:31:41Z</dcterms:created>
  <dcterms:modified xsi:type="dcterms:W3CDTF">2020-12-17T08:20:11Z</dcterms:modified>
</cp:coreProperties>
</file>