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9" r:id="rId21"/>
    <p:sldId id="300" r:id="rId22"/>
    <p:sldId id="276" r:id="rId23"/>
    <p:sldId id="277" r:id="rId24"/>
    <p:sldId id="278" r:id="rId25"/>
    <p:sldId id="283" r:id="rId26"/>
    <p:sldId id="286" r:id="rId27"/>
    <p:sldId id="288" r:id="rId28"/>
    <p:sldId id="289" r:id="rId29"/>
    <p:sldId id="293" r:id="rId30"/>
    <p:sldId id="294" r:id="rId31"/>
    <p:sldId id="295" r:id="rId32"/>
    <p:sldId id="279" r:id="rId33"/>
    <p:sldId id="285" r:id="rId34"/>
    <p:sldId id="292" r:id="rId35"/>
    <p:sldId id="297" r:id="rId36"/>
    <p:sldId id="298" r:id="rId37"/>
    <p:sldId id="274" r:id="rId38"/>
    <p:sldId id="275" r:id="rId39"/>
    <p:sldId id="282" r:id="rId40"/>
    <p:sldId id="284" r:id="rId41"/>
    <p:sldId id="287" r:id="rId42"/>
    <p:sldId id="290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56C3C-8AB3-45A0-8DCE-200CA5A2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56" y="301795"/>
            <a:ext cx="5290404" cy="2878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534D3-2484-448C-85AE-2495C3A54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11" y="4870827"/>
            <a:ext cx="2121592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6444F-AB43-4CE1-84AE-F5C0641A5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13" r="2338" b="24420"/>
          <a:stretch/>
        </p:blipFill>
        <p:spPr>
          <a:xfrm>
            <a:off x="1058890" y="5883948"/>
            <a:ext cx="10074220" cy="102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F9619-DCF3-4C83-A9CB-02E3F83A8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206" y="4040897"/>
            <a:ext cx="3621338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92D06-3B86-40ED-B341-C7A75330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69" y="4167845"/>
            <a:ext cx="4487045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709A1-02AE-453E-85C0-7B256E97F6BA}"/>
              </a:ext>
            </a:extLst>
          </p:cNvPr>
          <p:cNvSpPr txBox="1"/>
          <p:nvPr/>
        </p:nvSpPr>
        <p:spPr>
          <a:xfrm>
            <a:off x="367731" y="4425732"/>
            <a:ext cx="2962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6091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F43B9-85C3-4CCB-A70B-A071E83A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5233273"/>
            <a:ext cx="2121592" cy="165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A123B-19A9-4A63-8253-D94AEA8B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938" y="3922144"/>
            <a:ext cx="362133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598E9-5C4C-483E-A679-2061F6EF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" y="5649888"/>
            <a:ext cx="10071465" cy="1018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85E30-1735-4C10-A159-031DF5E812DD}"/>
              </a:ext>
            </a:extLst>
          </p:cNvPr>
          <p:cNvSpPr txBox="1"/>
          <p:nvPr/>
        </p:nvSpPr>
        <p:spPr>
          <a:xfrm>
            <a:off x="4303646" y="4185852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garden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8F68A-FCCD-45BD-99E8-3EBB1C50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078" y="3922144"/>
            <a:ext cx="377375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2314-9072-49EE-BDA6-E73A282B1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0" t="49999" r="3460" b="1"/>
          <a:stretch/>
        </p:blipFill>
        <p:spPr>
          <a:xfrm>
            <a:off x="1816608" y="446344"/>
            <a:ext cx="8290560" cy="3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27465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947D1-18C6-4DD4-886E-686E75CC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93" y="16864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BF00-61E2-4AA4-AE2E-0C5A5393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2" y="16864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27A5-DEF9-4950-A9C2-20A34272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075" y="41118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5D064-5621-49C6-858B-D4C047035B1B}"/>
              </a:ext>
            </a:extLst>
          </p:cNvPr>
          <p:cNvSpPr txBox="1"/>
          <p:nvPr/>
        </p:nvSpPr>
        <p:spPr>
          <a:xfrm>
            <a:off x="700115" y="195146"/>
            <a:ext cx="2504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ABEBC-A571-480A-9AFB-6B42F27F0B68}"/>
              </a:ext>
            </a:extLst>
          </p:cNvPr>
          <p:cNvSpPr txBox="1"/>
          <p:nvPr/>
        </p:nvSpPr>
        <p:spPr>
          <a:xfrm>
            <a:off x="9090991" y="148979"/>
            <a:ext cx="180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01D12-FEBB-4EB5-BBAB-0C5DDC945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3" y="17829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A8F2-B718-4460-8D88-78C5519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06" y="42043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32BB7-2087-40AE-888F-52DBB18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2" y="42043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88AC6-6911-444C-8535-244D6EF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58" y="3982825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5FFD-9323-4CAC-BBEC-9EA56EFA5796}"/>
              </a:ext>
            </a:extLst>
          </p:cNvPr>
          <p:cNvSpPr txBox="1"/>
          <p:nvPr/>
        </p:nvSpPr>
        <p:spPr>
          <a:xfrm>
            <a:off x="1309778" y="339504"/>
            <a:ext cx="2316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05653-4E25-438D-9EB8-C3B9E3247C14}"/>
              </a:ext>
            </a:extLst>
          </p:cNvPr>
          <p:cNvSpPr txBox="1"/>
          <p:nvPr/>
        </p:nvSpPr>
        <p:spPr>
          <a:xfrm>
            <a:off x="8655857" y="595411"/>
            <a:ext cx="252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house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2905C-509E-4B1D-9163-58446172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2056322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1C821-6E92-4FF4-8C9E-FA01FB42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68" y="393928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D3AE4-44BF-48E0-99BE-9717EACC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4" y="39392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DFAA-D976-4D86-AAB0-6511C5E9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5" y="39033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DF8-DBA1-483D-A117-FAD27A5A6B41}"/>
              </a:ext>
            </a:extLst>
          </p:cNvPr>
          <p:cNvSpPr txBox="1"/>
          <p:nvPr/>
        </p:nvSpPr>
        <p:spPr>
          <a:xfrm>
            <a:off x="1570381" y="189890"/>
            <a:ext cx="156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6610C-27B7-4B68-A875-E689EA549BE3}"/>
              </a:ext>
            </a:extLst>
          </p:cNvPr>
          <p:cNvSpPr txBox="1"/>
          <p:nvPr/>
        </p:nvSpPr>
        <p:spPr>
          <a:xfrm>
            <a:off x="8607288" y="393928"/>
            <a:ext cx="1842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38A92-6EFE-4756-9567-7402FE7DC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19914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EE776-082D-471A-8A56-2B5260281F10}"/>
              </a:ext>
            </a:extLst>
          </p:cNvPr>
          <p:cNvSpPr txBox="1"/>
          <p:nvPr/>
        </p:nvSpPr>
        <p:spPr>
          <a:xfrm>
            <a:off x="1205948" y="2027583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I6                      I7                       I8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67A02-94EF-4690-9595-032B2803A257}"/>
              </a:ext>
            </a:extLst>
          </p:cNvPr>
          <p:cNvSpPr txBox="1"/>
          <p:nvPr/>
        </p:nvSpPr>
        <p:spPr>
          <a:xfrm>
            <a:off x="781878" y="450574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8310C-0713-4DC8-A325-F14FFD609626}"/>
              </a:ext>
            </a:extLst>
          </p:cNvPr>
          <p:cNvSpPr txBox="1"/>
          <p:nvPr/>
        </p:nvSpPr>
        <p:spPr>
          <a:xfrm>
            <a:off x="4525617" y="304380"/>
            <a:ext cx="314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7247E-DBB6-4EAA-BF02-924FC2712D53}"/>
              </a:ext>
            </a:extLst>
          </p:cNvPr>
          <p:cNvSpPr txBox="1"/>
          <p:nvPr/>
        </p:nvSpPr>
        <p:spPr>
          <a:xfrm>
            <a:off x="9223513" y="381152"/>
            <a:ext cx="271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1B7B-2E9D-46A4-9872-230B53D52A4E}"/>
              </a:ext>
            </a:extLst>
          </p:cNvPr>
          <p:cNvSpPr txBox="1"/>
          <p:nvPr/>
        </p:nvSpPr>
        <p:spPr>
          <a:xfrm>
            <a:off x="927652" y="5750004"/>
            <a:ext cx="1101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I9                  20                  2I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D8D0-6FBF-46AD-8811-11A76ED95AD0}"/>
              </a:ext>
            </a:extLst>
          </p:cNvPr>
          <p:cNvSpPr txBox="1"/>
          <p:nvPr/>
        </p:nvSpPr>
        <p:spPr>
          <a:xfrm>
            <a:off x="927652" y="4096050"/>
            <a:ext cx="1577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8C0C4-41F9-4255-93C2-559C97BDED15}"/>
              </a:ext>
            </a:extLst>
          </p:cNvPr>
          <p:cNvSpPr txBox="1"/>
          <p:nvPr/>
        </p:nvSpPr>
        <p:spPr>
          <a:xfrm>
            <a:off x="4810539" y="4122554"/>
            <a:ext cx="197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4A717-49C9-463E-BDA2-E11BE6DBD255}"/>
              </a:ext>
            </a:extLst>
          </p:cNvPr>
          <p:cNvSpPr txBox="1"/>
          <p:nvPr/>
        </p:nvSpPr>
        <p:spPr>
          <a:xfrm>
            <a:off x="8680174" y="4320209"/>
            <a:ext cx="2716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534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0238F-71C7-46D6-890F-5FCEE3D90CEF}"/>
              </a:ext>
            </a:extLst>
          </p:cNvPr>
          <p:cNvSpPr txBox="1"/>
          <p:nvPr/>
        </p:nvSpPr>
        <p:spPr>
          <a:xfrm>
            <a:off x="59521" y="121888"/>
            <a:ext cx="116751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This is Zack.</a:t>
            </a: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r>
              <a:rPr lang="en-US" sz="8000" b="1" dirty="0">
                <a:latin typeface="Century Gothic" panose="020B0502020202020204" pitchFamily="34" charset="0"/>
              </a:rPr>
              <a:t>This is Zack`s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A06BE-14BD-4BBC-8D40-CBF3AEA1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959" y="0"/>
            <a:ext cx="2347231" cy="2669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3C950-3B90-40A1-B8E2-05B08BCF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6" t="3310" r="11005" b="28519"/>
          <a:stretch/>
        </p:blipFill>
        <p:spPr>
          <a:xfrm>
            <a:off x="8546739" y="2395330"/>
            <a:ext cx="3800437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9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84137-F0FD-4291-B62C-CAB9613CE2D8}"/>
              </a:ext>
            </a:extLst>
          </p:cNvPr>
          <p:cNvSpPr txBox="1"/>
          <p:nvPr/>
        </p:nvSpPr>
        <p:spPr>
          <a:xfrm>
            <a:off x="172278" y="238539"/>
            <a:ext cx="9687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This is Jess.</a:t>
            </a: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r>
              <a:rPr lang="en-US" sz="7200" b="1" dirty="0">
                <a:latin typeface="Century Gothic" panose="020B0502020202020204" pitchFamily="34" charset="0"/>
              </a:rPr>
              <a:t>This is Jess`s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8AE6E-D3E4-403E-8592-41D13746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1" t="4944" r="14562" b="29538"/>
          <a:stretch/>
        </p:blipFill>
        <p:spPr>
          <a:xfrm>
            <a:off x="7769365" y="2796208"/>
            <a:ext cx="3799783" cy="206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4BA8E1-A83C-43ED-9325-4FFC77B1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12" y="238539"/>
            <a:ext cx="1585775" cy="22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04B2C-046C-41FC-9DE7-F7B9ACF6C8AC}"/>
              </a:ext>
            </a:extLst>
          </p:cNvPr>
          <p:cNvSpPr txBox="1"/>
          <p:nvPr/>
        </p:nvSpPr>
        <p:spPr>
          <a:xfrm>
            <a:off x="543339" y="1789043"/>
            <a:ext cx="11396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 runs up the garden to the house. </a:t>
            </a:r>
          </a:p>
        </p:txBody>
      </p:sp>
    </p:spTree>
    <p:extLst>
      <p:ext uri="{BB962C8B-B14F-4D97-AF65-F5344CB8AC3E}">
        <p14:creationId xmlns:p14="http://schemas.microsoft.com/office/powerpoint/2010/main" val="1049916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175468-E511-44EE-BA10-5105E49EE056}"/>
              </a:ext>
            </a:extLst>
          </p:cNvPr>
          <p:cNvSpPr txBox="1"/>
          <p:nvPr/>
        </p:nvSpPr>
        <p:spPr>
          <a:xfrm flipH="1">
            <a:off x="-1" y="1537252"/>
            <a:ext cx="120594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and Jess`s house. </a:t>
            </a:r>
          </a:p>
          <a:p>
            <a:r>
              <a:rPr lang="en-US" sz="8000" b="1" dirty="0">
                <a:latin typeface="Century Gothic" panose="020B0502020202020204" pitchFamily="34" charset="0"/>
              </a:rPr>
              <a:t>... And this is Inky`s house </a:t>
            </a:r>
            <a:r>
              <a:rPr lang="en-US" sz="8000" b="1" dirty="0" err="1">
                <a:latin typeface="Century Gothic" panose="020B0502020202020204" pitchFamily="34" charset="0"/>
              </a:rPr>
              <a:t>Sh</a:t>
            </a:r>
            <a:r>
              <a:rPr lang="en-US" sz="80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82484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681973" y="-1212335"/>
            <a:ext cx="5860522" cy="90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215</Words>
  <Application>Microsoft Office PowerPoint</Application>
  <PresentationFormat>Widescreen</PresentationFormat>
  <Paragraphs>95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N.Nimri</cp:lastModifiedBy>
  <cp:revision>34</cp:revision>
  <dcterms:created xsi:type="dcterms:W3CDTF">2020-11-14T17:54:38Z</dcterms:created>
  <dcterms:modified xsi:type="dcterms:W3CDTF">2021-01-09T17:38:48Z</dcterms:modified>
</cp:coreProperties>
</file>