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DD453B-1BCB-4F10-8D6D-CD2EBA77EC0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2235AC4-06DE-426E-9079-4943123693B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AD8FF7D-D003-4867-AB3E-482B1A743C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628ECB-4A6B-4E7B-8AC8-43F173E237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B93034-A2ED-4873-BE45-3740694C4F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07499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AB59C7-5EFB-4A5F-B491-C610E686B4F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3D94D3E-1683-4162-97D0-3D771D98A4B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2D4AA4-E5DC-4115-B2A0-95E9D6376E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9501C6E-C7E6-4211-8269-F6435930DA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F79648-DE32-48D4-B1C1-78F30F87A3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28527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6BEE78A-489C-4AC2-9286-49B2211FF5C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76D0EA4-630F-4606-B4CE-335911FB2FF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F2B23AB-D22B-4205-A75F-4996863BA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78E013-CA04-49AC-9389-FB5E49674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5CBA3DA-70E8-4283-99C3-E4D4192475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09109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F1B6E8-982B-4AEE-820F-DFA068FF9B1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A1FD24-1D0F-428C-AA78-6D09AE29DB0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09CC60F-5523-493C-AF0A-BE297115CC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63522A2-4B54-4A7E-9071-E196E0501FD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95A90BA-5936-431B-9563-503C949ABA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282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5D7983-229A-444A-AA37-973B45D9E5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D5C4714-96B3-4364-A9D3-90A37BEB4CD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CDC65A-DD21-4062-8DF1-C51FA05AD6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749E760-909A-42DA-AE45-40D56CDBDE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650F8C0-7761-4388-A79B-43BC7520AA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471657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41AC886-9E7F-47CC-B94D-B40E7838EE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31C276-64E7-4B64-81F3-09A5F55CD52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C290C20-D6F8-4BBF-8F4C-37581B289F0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BE9ACF5-9961-4262-B58B-645B6ED4E6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EE181E-96DE-4E11-A7A8-A008C16C46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CE7686-F85E-4F9D-A21D-A0565AF5AF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33129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693E53-1265-40CB-B91F-63A8E5CBF54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367A5AC-4D58-4CE1-81A4-055076F3EA9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74AC054-EF8D-4FAD-9EFC-14EA682CAD6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B484DC6-35F1-4987-9708-EA7A1988F8E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DA3918C-E9A3-4C88-BF76-DFF7D3110FB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E08729DC-C31D-45C9-B9F3-FA58C06A4D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46FDC30-0665-411F-8762-045E238688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99C1428-AB87-4012-ACF6-4849D73F0B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1996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054FEA-0EF1-44AD-A1A7-C97D75FFE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85B2FC9C-00D2-4C31-8D78-C563AF4FAC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AF861B4-FB59-496A-A413-920B9C8A4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F677851-0EB8-4A36-B4C1-B2F33085CAE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85786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4ADF62A-E7A0-4C6F-9A0F-70F1F8E0A6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CFBC727-3E59-4575-97F6-A8DFEEF32C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FE49C4-5832-4B8B-81CB-217896E8B1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0451732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4945F2-126B-49E0-BEC4-385140C5C5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8CDF891-57C7-4D49-BE8D-DDA53E90C5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513B-06D8-441C-A8CF-47D202A47E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912A81A-7872-4AAF-9C3D-57CB653792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187532-6F57-427A-9A7B-13E7231E2C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DE7A138-B223-4191-9ACA-0F52D6F0FB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5710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FE6EE0-B1E8-48CE-85F8-EC4B2C371D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97D6DF5-C4A0-41F5-A8BC-B4DA977BB83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2D6EB4C-57A4-4080-96BC-4D533EF2A26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0FAAAD-C4DB-4026-A313-04906CF0D9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C0DAB9A-8B8E-4332-A43E-F0C59D8721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0B9C558-7EB6-45D6-933B-39B059E93F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4851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4B57529-EAE7-4642-89D8-EA6C6EFA9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D247037-5921-4D79-BDF6-F0E1EDECABA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8E21DE1-97C0-4FF6-98C6-8E6D638DBBC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9997D7-BA1C-4744-85AF-DA783B865BC0}" type="datetimeFigureOut">
              <a:rPr lang="en-US" smtClean="0"/>
              <a:t>12/12/2020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1EAA57C-5ACC-48ED-B45A-9B40B0FF769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8D13008-0B66-436C-99E5-8FFA4568706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64A36C-9230-4F7F-A57B-9840E04D6DA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66484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FF0BA8E-E80B-4345-9FD7-F6AB933780B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7929" y="454114"/>
            <a:ext cx="4300329" cy="383605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</p:spTree>
    <p:extLst>
      <p:ext uri="{BB962C8B-B14F-4D97-AF65-F5344CB8AC3E}">
        <p14:creationId xmlns:p14="http://schemas.microsoft.com/office/powerpoint/2010/main" val="94853699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  <p:pic>
        <p:nvPicPr>
          <p:cNvPr id="9" name="Picture 2" descr="Christmas Bell PNG Transparent Images | PNG All">
            <a:extLst>
              <a:ext uri="{FF2B5EF4-FFF2-40B4-BE49-F238E27FC236}">
                <a16:creationId xmlns:a16="http://schemas.microsoft.com/office/drawing/2014/main" id="{8ED423B0-C62D-410B-A4CE-B202678AFB3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30244" y="454114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Christmas Bell PNG Transparent Images | PNG All">
            <a:extLst>
              <a:ext uri="{FF2B5EF4-FFF2-40B4-BE49-F238E27FC236}">
                <a16:creationId xmlns:a16="http://schemas.microsoft.com/office/drawing/2014/main" id="{4335C6E6-748A-412B-98BA-D9E75A1288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4626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Christmas Bell PNG Transparent Images | PNG All">
            <a:extLst>
              <a:ext uri="{FF2B5EF4-FFF2-40B4-BE49-F238E27FC236}">
                <a16:creationId xmlns:a16="http://schemas.microsoft.com/office/drawing/2014/main" id="{95315334-A6A6-4684-B36B-0FCD21082C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9008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hristmas Bell PNG Transparent Images | PNG All">
            <a:extLst>
              <a:ext uri="{FF2B5EF4-FFF2-40B4-BE49-F238E27FC236}">
                <a16:creationId xmlns:a16="http://schemas.microsoft.com/office/drawing/2014/main" id="{16E045BE-5F9D-421F-9A40-5E1B8FD7149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2642" y="454112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Christmas Bell PNG Transparent Images | PNG All">
            <a:extLst>
              <a:ext uri="{FF2B5EF4-FFF2-40B4-BE49-F238E27FC236}">
                <a16:creationId xmlns:a16="http://schemas.microsoft.com/office/drawing/2014/main" id="{4560314F-EE39-4ADD-B31A-99A80E48B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45367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" name="Picture 2" descr="Christmas Bell PNG Transparent Images | PNG All">
            <a:extLst>
              <a:ext uri="{FF2B5EF4-FFF2-40B4-BE49-F238E27FC236}">
                <a16:creationId xmlns:a16="http://schemas.microsoft.com/office/drawing/2014/main" id="{8F66C31E-2074-4DA0-A3A6-8856CD61AE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77659" y="2435313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Picture 2" descr="Christmas Bell PNG Transparent Images | PNG All">
            <a:extLst>
              <a:ext uri="{FF2B5EF4-FFF2-40B4-BE49-F238E27FC236}">
                <a16:creationId xmlns:a16="http://schemas.microsoft.com/office/drawing/2014/main" id="{17F359AF-DD6D-4D52-8727-F8AB9ED37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6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7" name="Picture 2" descr="Christmas Bell PNG Transparent Images | PNG All">
            <a:extLst>
              <a:ext uri="{FF2B5EF4-FFF2-40B4-BE49-F238E27FC236}">
                <a16:creationId xmlns:a16="http://schemas.microsoft.com/office/drawing/2014/main" id="{2DA0780E-F50E-4BB6-9622-A5F787EB6D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1883" y="2388928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8" name="Picture 2" descr="Christmas Bell PNG Transparent Images | PNG All">
            <a:extLst>
              <a:ext uri="{FF2B5EF4-FFF2-40B4-BE49-F238E27FC236}">
                <a16:creationId xmlns:a16="http://schemas.microsoft.com/office/drawing/2014/main" id="{BB540DF4-C1D9-4FAE-B6AD-87A0AFB257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81784" y="2388930"/>
            <a:ext cx="1101651" cy="12819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351311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7          8          9</a:t>
            </a:r>
          </a:p>
        </p:txBody>
      </p:sp>
      <p:pic>
        <p:nvPicPr>
          <p:cNvPr id="19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7481D45D-43BE-4C1E-BA6C-272E7EF0A7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00624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6D977242-7A5D-4C75-B8E9-8F1DC09A6D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5808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DBE61D2B-2A61-41AE-9746-BBBFFAA0A5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7371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E90743FC-6357-4CE4-AEF9-4FB3F40CCB7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5741" y="586547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3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CD232678-1EF1-431C-817C-9D45689FE79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7013" y="2602465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97D917B1-6877-4A08-8363-BB478831E6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9352" y="2557669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5" name="Picture 2" descr="You can use this cute and adorable Santa clip art on whatever project of  yours that requires an … | Merry christmas pictures, Christmas cartoons,  Santa claus images">
            <a:extLst>
              <a:ext uri="{FF2B5EF4-FFF2-40B4-BE49-F238E27FC236}">
                <a16:creationId xmlns:a16="http://schemas.microsoft.com/office/drawing/2014/main" id="{8649AD36-8BEF-47BA-8C00-B1D37C21CF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47157" y="2602465"/>
            <a:ext cx="1131272" cy="16530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7619786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7          6          9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A393427-135D-4B2E-AC1C-39B787C2B41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99" y="564253"/>
            <a:ext cx="1970697" cy="171512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B240C7D3-3685-40C9-9DD9-8A3EAF92AAF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47" y="564253"/>
            <a:ext cx="1970697" cy="1715122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5661B831-F11A-491B-B7C3-F68AABA2FF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36982" y="657017"/>
            <a:ext cx="1970697" cy="1715122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B12FEAC-8678-455C-939D-D774CC943C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61199" y="2597427"/>
            <a:ext cx="1970697" cy="1715122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3E4FD14-F889-4AA3-A400-70084349FFB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57146" y="2597427"/>
            <a:ext cx="1970697" cy="1715122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475E3FA-2F05-44BA-8745-6E30B7E5B2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06397" y="2597427"/>
            <a:ext cx="1970697" cy="17151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28260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915A338E-7C7C-4FFB-80B6-894F7797D7BC}"/>
              </a:ext>
            </a:extLst>
          </p:cNvPr>
          <p:cNvSpPr/>
          <p:nvPr/>
        </p:nvSpPr>
        <p:spPr>
          <a:xfrm>
            <a:off x="2160104" y="318052"/>
            <a:ext cx="8097079" cy="410817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2160104" y="4943061"/>
            <a:ext cx="8216348" cy="1460825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5         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  <a:latin typeface="OCR A Extended" panose="02010509020102010303" pitchFamily="50" charset="0"/>
              </a:rPr>
              <a:t>4</a:t>
            </a:r>
            <a:r>
              <a:rPr lang="en-US" sz="8800" dirty="0">
                <a:solidFill>
                  <a:schemeClr val="accent1">
                    <a:lumMod val="50000"/>
                  </a:schemeClr>
                </a:solidFill>
              </a:rPr>
              <a:t>          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40F4A0E-C132-4B44-98B6-811A0046A4B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52" y="614155"/>
            <a:ext cx="2010343" cy="1519445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4E143F3-4644-42F0-9406-B5D193C91E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381620" y="615564"/>
            <a:ext cx="2011854" cy="151803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7F0C5581-C3ED-46BC-A594-57C35E5345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1551" y="2520190"/>
            <a:ext cx="2010343" cy="1519445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6C9A3B0-2E2E-4BC9-AAD0-B62CDF9B77D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3131" y="2520190"/>
            <a:ext cx="2010343" cy="151944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7B022E04-FB30-4DED-A5EB-A33F49EFD3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741688" y="1265252"/>
            <a:ext cx="2011854" cy="15180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5653763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5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7" y="4311813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27E4DCE-D0AB-45FF-8658-C9F48FD4A05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566992" y="177588"/>
            <a:ext cx="4147564" cy="2790899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884416C2-13C7-43F5-A9B3-5D5ED4F2C5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566992" y="4015410"/>
            <a:ext cx="4147564" cy="2557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41506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6" y="4407897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6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4639E13-98FF-4962-82E6-267197DE739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97078" y="378798"/>
            <a:ext cx="3611217" cy="2934028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790EEDF-D5CA-4362-9EDD-AC2FE522185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97078" y="3923972"/>
            <a:ext cx="3611218" cy="2934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37541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inter Snowflakes | Igniter Media | Youth Worker">
            <a:extLst>
              <a:ext uri="{FF2B5EF4-FFF2-40B4-BE49-F238E27FC236}">
                <a16:creationId xmlns:a16="http://schemas.microsoft.com/office/drawing/2014/main" id="{EDCA7371-3C84-4432-AE8C-F8792356A06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1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857AC31A-486D-4316-9CAA-BB44C61066CB}"/>
              </a:ext>
            </a:extLst>
          </p:cNvPr>
          <p:cNvSpPr/>
          <p:nvPr/>
        </p:nvSpPr>
        <p:spPr>
          <a:xfrm>
            <a:off x="682487" y="378798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9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B93DD3CF-129D-4DF1-9972-734BB8578EDE}"/>
              </a:ext>
            </a:extLst>
          </p:cNvPr>
          <p:cNvSpPr/>
          <p:nvPr/>
        </p:nvSpPr>
        <p:spPr>
          <a:xfrm>
            <a:off x="682486" y="4407897"/>
            <a:ext cx="2186609" cy="1966178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13800" dirty="0">
                <a:solidFill>
                  <a:schemeClr val="accent1">
                    <a:lumMod val="50000"/>
                  </a:schemeClr>
                </a:solidFill>
              </a:rPr>
              <a:t>8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2C477C3-1157-4CE2-A1E8-D4B74C254AB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3545" t="17594" r="2848" b="6348"/>
          <a:stretch/>
        </p:blipFill>
        <p:spPr>
          <a:xfrm>
            <a:off x="8671610" y="3829879"/>
            <a:ext cx="3401119" cy="2768157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53B3158-F1CA-4D88-9310-1979903173C6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83" b="153"/>
          <a:stretch/>
        </p:blipFill>
        <p:spPr>
          <a:xfrm>
            <a:off x="7522065" y="3818832"/>
            <a:ext cx="1149545" cy="276815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BEF3E3C-0148-4A81-B782-FB3555EB5FE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b="9664"/>
          <a:stretch/>
        </p:blipFill>
        <p:spPr>
          <a:xfrm>
            <a:off x="7249385" y="259964"/>
            <a:ext cx="4644845" cy="328785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60EF303-1AB7-4D0C-BF48-6A869045253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6183" t="49923" b="153"/>
          <a:stretch/>
        </p:blipFill>
        <p:spPr>
          <a:xfrm>
            <a:off x="6303638" y="4652624"/>
            <a:ext cx="1218427" cy="14670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3220388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</TotalTime>
  <Words>21</Words>
  <Application>Microsoft Office PowerPoint</Application>
  <PresentationFormat>Widescreen</PresentationFormat>
  <Paragraphs>11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Calibri</vt:lpstr>
      <vt:lpstr>Calibri Light</vt:lpstr>
      <vt:lpstr>OCR A Extended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Admin</cp:lastModifiedBy>
  <cp:revision>3</cp:revision>
  <dcterms:created xsi:type="dcterms:W3CDTF">2020-12-12T10:50:25Z</dcterms:created>
  <dcterms:modified xsi:type="dcterms:W3CDTF">2020-12-12T11:07:45Z</dcterms:modified>
</cp:coreProperties>
</file>