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7" r:id="rId6"/>
    <p:sldId id="305" r:id="rId7"/>
    <p:sldId id="304" r:id="rId8"/>
    <p:sldId id="299" r:id="rId9"/>
    <p:sldId id="294" r:id="rId10"/>
    <p:sldId id="312" r:id="rId11"/>
    <p:sldId id="309" r:id="rId12"/>
    <p:sldId id="307" r:id="rId13"/>
    <p:sldId id="301" r:id="rId14"/>
    <p:sldId id="295" r:id="rId15"/>
    <p:sldId id="296" r:id="rId16"/>
    <p:sldId id="298" r:id="rId17"/>
    <p:sldId id="300" r:id="rId18"/>
    <p:sldId id="302" r:id="rId19"/>
    <p:sldId id="303" r:id="rId20"/>
    <p:sldId id="308" r:id="rId21"/>
    <p:sldId id="306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08/01/2023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  عـ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قـرب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3356D0-6C74-4F71-87CC-B60CDFB7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79" y="143867"/>
            <a:ext cx="7394480" cy="46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صـفـور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02C60B-E297-4C1F-9A08-88EE3981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1" r="25536"/>
          <a:stretch/>
        </p:blipFill>
        <p:spPr>
          <a:xfrm>
            <a:off x="2349353" y="290594"/>
            <a:ext cx="749329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E78914-DCA0-4458-81AB-73D9A427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21" y="1053"/>
            <a:ext cx="6983689" cy="50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1678D8-C0AA-4D43-9110-19A750482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43" y="385266"/>
            <a:ext cx="7979913" cy="44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chemeClr val="tx1"/>
                </a:solidFill>
              </a:rPr>
              <a:t>ود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7C315F-41A3-4F9F-917D-F57BDC39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78" y="608772"/>
            <a:ext cx="8573244" cy="40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chemeClr val="tx1"/>
                </a:solidFill>
              </a:rPr>
              <a:t>امـود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6D1237-B48D-4D0F-AF45-4F1164D3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02" y="163546"/>
            <a:ext cx="7124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chemeClr val="tx1"/>
                </a:solidFill>
              </a:rPr>
              <a:t>يـد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F8AE28-5216-4426-9104-C32DF5C3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013" y="195985"/>
            <a:ext cx="742416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شـرة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895862-3CBC-415B-B320-F305D80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88" y="673997"/>
            <a:ext cx="4348843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لـم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F4C496-46EE-47E1-8F43-52AFDDDD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1" b="17185"/>
          <a:stretch/>
        </p:blipFill>
        <p:spPr>
          <a:xfrm>
            <a:off x="2460125" y="76200"/>
            <a:ext cx="7271750" cy="4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جـل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70B654-32A5-4A89-8587-9592FA93C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49" y="430695"/>
            <a:ext cx="4578626" cy="45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-1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xmlns="" id="{C8B1FCC9-AD64-49A7-855E-65DB44E83B7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xmlns="" id="{EFD8486B-E5A6-4616-AFB4-D46F2A2BED08}"/>
              </a:ext>
            </a:extLst>
          </p:cNvPr>
          <p:cNvSpPr/>
          <p:nvPr/>
        </p:nvSpPr>
        <p:spPr>
          <a:xfrm>
            <a:off x="369193" y="201769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عـو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xmlns="" id="{633E1F1B-ABD5-4F5D-91E4-0001E78AE2C1}"/>
              </a:ext>
            </a:extLst>
          </p:cNvPr>
          <p:cNvSpPr/>
          <p:nvPr/>
        </p:nvSpPr>
        <p:spPr>
          <a:xfrm>
            <a:off x="3961094" y="3057613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عي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لـبـة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8FD35F-A8A6-4A33-9C78-71DEB29E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طـر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9F9043-21E2-44E2-B104-E10DE2328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19" y="332007"/>
            <a:ext cx="5310809" cy="4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ظم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A07ED8-FEE3-46D1-808F-32A5436C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92" y="278361"/>
            <a:ext cx="6426371" cy="45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F50C54C-43A5-4D20-9021-748E31331562}"/>
              </a:ext>
            </a:extLst>
          </p:cNvPr>
          <p:cNvSpPr/>
          <p:nvPr/>
        </p:nvSpPr>
        <p:spPr>
          <a:xfrm>
            <a:off x="8136835" y="377687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عَ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1912F22-4D6A-40C1-8717-772A64CA0A2F}"/>
              </a:ext>
            </a:extLst>
          </p:cNvPr>
          <p:cNvSpPr/>
          <p:nvPr/>
        </p:nvSpPr>
        <p:spPr>
          <a:xfrm>
            <a:off x="3988905" y="2902226"/>
            <a:ext cx="3617843" cy="4479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عِ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73E2B14-DED2-4163-8D7D-5511C0B894BF}"/>
              </a:ext>
            </a:extLst>
          </p:cNvPr>
          <p:cNvSpPr/>
          <p:nvPr/>
        </p:nvSpPr>
        <p:spPr>
          <a:xfrm>
            <a:off x="185531" y="377686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عُ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العين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458021-7E9A-4392-A5B7-E04853924C2D}"/>
              </a:ext>
            </a:extLst>
          </p:cNvPr>
          <p:cNvSpPr/>
          <p:nvPr/>
        </p:nvSpPr>
        <p:spPr>
          <a:xfrm>
            <a:off x="3041840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نـب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A34A0A-0DD8-4DAA-93EF-B9ACA1DC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68" y="476664"/>
            <a:ext cx="7644404" cy="42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صـيـر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D25903-82F7-4CC3-BB87-73CCB2CD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10" y="143867"/>
            <a:ext cx="7431427" cy="47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سـل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D6C411-C19B-4F97-8D8E-925D78A9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64" y="397565"/>
            <a:ext cx="6919706" cy="42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4A48AC-1EC7-4EB1-BF5A-6CE20257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10" y="143867"/>
            <a:ext cx="7444028" cy="48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A9E03FE-7F8E-4A88-8C08-EEF8B927FBF7}"/>
              </a:ext>
            </a:extLst>
          </p:cNvPr>
          <p:cNvSpPr/>
          <p:nvPr/>
        </p:nvSpPr>
        <p:spPr>
          <a:xfrm>
            <a:off x="2663687" y="5153188"/>
            <a:ext cx="693832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نـكـبـوت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B72C53-7ABD-4FE9-824A-04BDC4C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3" y="341450"/>
            <a:ext cx="6247986" cy="45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</Words>
  <Application>Microsoft Office PowerPoint</Application>
  <PresentationFormat>Custom</PresentationFormat>
  <Paragraphs>26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Little Stars</cp:lastModifiedBy>
  <cp:revision>20</cp:revision>
  <dcterms:created xsi:type="dcterms:W3CDTF">2020-07-01T19:07:01Z</dcterms:created>
  <dcterms:modified xsi:type="dcterms:W3CDTF">2023-01-08T06:50:58Z</dcterms:modified>
</cp:coreProperties>
</file>