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0" r:id="rId5"/>
    <p:sldId id="269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0100-727B-4F6E-BC2B-9F1FCA5C653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9F795-5248-41FD-B3EF-C9C325CF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17"/>
          <a:stretch/>
        </p:blipFill>
        <p:spPr>
          <a:xfrm>
            <a:off x="120034" y="357580"/>
            <a:ext cx="11951932" cy="4280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6553C-C024-4698-89A4-19F42881AF3E}"/>
              </a:ext>
            </a:extLst>
          </p:cNvPr>
          <p:cNvSpPr txBox="1"/>
          <p:nvPr/>
        </p:nvSpPr>
        <p:spPr>
          <a:xfrm>
            <a:off x="8097625" y="612742"/>
            <a:ext cx="2432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Workbook page 44</a:t>
            </a:r>
          </a:p>
        </p:txBody>
      </p:sp>
    </p:spTree>
    <p:extLst>
      <p:ext uri="{BB962C8B-B14F-4D97-AF65-F5344CB8AC3E}">
        <p14:creationId xmlns:p14="http://schemas.microsoft.com/office/powerpoint/2010/main" val="136955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B8B6-0FE7-40B2-82BD-5669D981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C8551-AAEE-4C0A-B2AA-5B567C74D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10"/>
          <a:stretch/>
        </p:blipFill>
        <p:spPr>
          <a:xfrm>
            <a:off x="-3883" y="317865"/>
            <a:ext cx="12195883" cy="4959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B2C26A-B587-4EE7-B0F3-9BBA941E2E36}"/>
              </a:ext>
            </a:extLst>
          </p:cNvPr>
          <p:cNvSpPr txBox="1"/>
          <p:nvPr/>
        </p:nvSpPr>
        <p:spPr>
          <a:xfrm>
            <a:off x="2573518" y="2376313"/>
            <a:ext cx="179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groaned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CA244-5786-4084-B917-330EB8522219}"/>
              </a:ext>
            </a:extLst>
          </p:cNvPr>
          <p:cNvSpPr txBox="1"/>
          <p:nvPr/>
        </p:nvSpPr>
        <p:spPr>
          <a:xfrm>
            <a:off x="2469823" y="2961088"/>
            <a:ext cx="296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danced/ skipped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22E02-F250-4BFB-84E3-704F1687F6D1}"/>
              </a:ext>
            </a:extLst>
          </p:cNvPr>
          <p:cNvSpPr txBox="1"/>
          <p:nvPr/>
        </p:nvSpPr>
        <p:spPr>
          <a:xfrm>
            <a:off x="7915373" y="3429000"/>
            <a:ext cx="179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flew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2A118-CC78-4D0B-817C-0CC3F37E4E13}"/>
              </a:ext>
            </a:extLst>
          </p:cNvPr>
          <p:cNvSpPr txBox="1"/>
          <p:nvPr/>
        </p:nvSpPr>
        <p:spPr>
          <a:xfrm>
            <a:off x="4089052" y="3877545"/>
            <a:ext cx="179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called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420CD-8B60-4E18-8EEC-8B39A6B22DC2}"/>
              </a:ext>
            </a:extLst>
          </p:cNvPr>
          <p:cNvSpPr txBox="1"/>
          <p:nvPr/>
        </p:nvSpPr>
        <p:spPr>
          <a:xfrm>
            <a:off x="3054284" y="4443209"/>
            <a:ext cx="179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ate</a:t>
            </a:r>
          </a:p>
        </p:txBody>
      </p:sp>
    </p:spTree>
    <p:extLst>
      <p:ext uri="{BB962C8B-B14F-4D97-AF65-F5344CB8AC3E}">
        <p14:creationId xmlns:p14="http://schemas.microsoft.com/office/powerpoint/2010/main" val="3192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072CE-531E-42AB-A060-19C8E45F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2" y="1148291"/>
            <a:ext cx="11686556" cy="3584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C3447-E543-43FE-B67E-B87AB3D044BC}"/>
              </a:ext>
            </a:extLst>
          </p:cNvPr>
          <p:cNvSpPr txBox="1"/>
          <p:nvPr/>
        </p:nvSpPr>
        <p:spPr>
          <a:xfrm>
            <a:off x="1507067" y="2103966"/>
            <a:ext cx="806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sun winked at me as the day ended.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1EE5F-C77B-45A9-990B-4E13CC2BD375}"/>
              </a:ext>
            </a:extLst>
          </p:cNvPr>
          <p:cNvSpPr txBox="1"/>
          <p:nvPr/>
        </p:nvSpPr>
        <p:spPr>
          <a:xfrm>
            <a:off x="1507067" y="2617413"/>
            <a:ext cx="806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flag danced in the wind.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8D119-58E2-4A4A-BB8F-6A8D5820C5D9}"/>
              </a:ext>
            </a:extLst>
          </p:cNvPr>
          <p:cNvSpPr txBox="1"/>
          <p:nvPr/>
        </p:nvSpPr>
        <p:spPr>
          <a:xfrm>
            <a:off x="1507067" y="3161693"/>
            <a:ext cx="951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sun played hide and seek with the clouds.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80265-AA73-4645-9FDC-D6A9F2F3B75B}"/>
              </a:ext>
            </a:extLst>
          </p:cNvPr>
          <p:cNvSpPr txBox="1"/>
          <p:nvPr/>
        </p:nvSpPr>
        <p:spPr>
          <a:xfrm>
            <a:off x="1600201" y="3808024"/>
            <a:ext cx="806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leaves whispered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38718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F934B-EBF8-42B5-A1E1-D9ABBE3C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0" y="218016"/>
            <a:ext cx="11604219" cy="4658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53ED3-D20A-4436-BEDA-DA14C50DF2F6}"/>
              </a:ext>
            </a:extLst>
          </p:cNvPr>
          <p:cNvSpPr txBox="1"/>
          <p:nvPr/>
        </p:nvSpPr>
        <p:spPr>
          <a:xfrm>
            <a:off x="1625601" y="1371645"/>
            <a:ext cx="806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Time went quickly.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3A8F7-D66A-45CD-BC63-BBBCCBEAC820}"/>
              </a:ext>
            </a:extLst>
          </p:cNvPr>
          <p:cNvSpPr txBox="1"/>
          <p:nvPr/>
        </p:nvSpPr>
        <p:spPr>
          <a:xfrm>
            <a:off x="1625600" y="2410472"/>
            <a:ext cx="806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flowers needed water.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8ED03-11FD-4E0F-8233-CD8C66C8BF81}"/>
              </a:ext>
            </a:extLst>
          </p:cNvPr>
          <p:cNvSpPr txBox="1"/>
          <p:nvPr/>
        </p:nvSpPr>
        <p:spPr>
          <a:xfrm>
            <a:off x="1625601" y="3862753"/>
            <a:ext cx="961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 shoes were muddy or wet, so he must have been in puddles.</a:t>
            </a:r>
          </a:p>
        </p:txBody>
      </p:sp>
    </p:spTree>
    <p:extLst>
      <p:ext uri="{BB962C8B-B14F-4D97-AF65-F5344CB8AC3E}">
        <p14:creationId xmlns:p14="http://schemas.microsoft.com/office/powerpoint/2010/main" val="31733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F4619-BA52-41A5-8577-52145E4B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6" y="566736"/>
            <a:ext cx="11762713" cy="4208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DA3A1D-529B-49FD-99D2-02E19FCC6FB6}"/>
              </a:ext>
            </a:extLst>
          </p:cNvPr>
          <p:cNvSpPr/>
          <p:nvPr/>
        </p:nvSpPr>
        <p:spPr>
          <a:xfrm>
            <a:off x="8270402" y="566736"/>
            <a:ext cx="199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Work book Page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D8406-3421-4784-97F5-BD43FBFD074B}"/>
              </a:ext>
            </a:extLst>
          </p:cNvPr>
          <p:cNvSpPr txBox="1"/>
          <p:nvPr/>
        </p:nvSpPr>
        <p:spPr>
          <a:xfrm>
            <a:off x="1422400" y="2409357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2941E-A31D-4D4A-B7B8-5247AA53E3B5}"/>
              </a:ext>
            </a:extLst>
          </p:cNvPr>
          <p:cNvSpPr txBox="1"/>
          <p:nvPr/>
        </p:nvSpPr>
        <p:spPr>
          <a:xfrm>
            <a:off x="1422400" y="3167390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56B2C-E853-4896-956E-17A0721D09B8}"/>
              </a:ext>
            </a:extLst>
          </p:cNvPr>
          <p:cNvSpPr txBox="1"/>
          <p:nvPr/>
        </p:nvSpPr>
        <p:spPr>
          <a:xfrm>
            <a:off x="1329267" y="4047494"/>
            <a:ext cx="14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slippery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66DEC-FF1D-44CA-9D27-99356863A716}"/>
              </a:ext>
            </a:extLst>
          </p:cNvPr>
          <p:cNvSpPr txBox="1"/>
          <p:nvPr/>
        </p:nvSpPr>
        <p:spPr>
          <a:xfrm>
            <a:off x="5723466" y="2316223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620B5-2BF6-4584-BFEE-543E27BFA8A7}"/>
              </a:ext>
            </a:extLst>
          </p:cNvPr>
          <p:cNvSpPr txBox="1"/>
          <p:nvPr/>
        </p:nvSpPr>
        <p:spPr>
          <a:xfrm>
            <a:off x="5774266" y="3167390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95A2B-EC00-439D-B2B3-EFAD7127C668}"/>
              </a:ext>
            </a:extLst>
          </p:cNvPr>
          <p:cNvSpPr txBox="1"/>
          <p:nvPr/>
        </p:nvSpPr>
        <p:spPr>
          <a:xfrm>
            <a:off x="5808133" y="3971294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833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80A71B-DB6D-455E-8AFA-5C7DF93A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0" y="522287"/>
            <a:ext cx="9377363" cy="4169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EEFDE-7062-4E98-9339-1FAFD7A86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08" y="105833"/>
            <a:ext cx="306705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FCAA4-93A0-491B-B221-F4D0135189E8}"/>
              </a:ext>
            </a:extLst>
          </p:cNvPr>
          <p:cNvSpPr txBox="1"/>
          <p:nvPr/>
        </p:nvSpPr>
        <p:spPr>
          <a:xfrm>
            <a:off x="4385733" y="2010833"/>
            <a:ext cx="176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bomb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6C1E4-5929-488A-A66D-B399411A73FF}"/>
              </a:ext>
            </a:extLst>
          </p:cNvPr>
          <p:cNvSpPr txBox="1"/>
          <p:nvPr/>
        </p:nvSpPr>
        <p:spPr>
          <a:xfrm>
            <a:off x="4267200" y="2688897"/>
            <a:ext cx="188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a fish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94041-43BB-4F6E-B142-D2EE8EE13358}"/>
              </a:ext>
            </a:extLst>
          </p:cNvPr>
          <p:cNvSpPr txBox="1"/>
          <p:nvPr/>
        </p:nvSpPr>
        <p:spPr>
          <a:xfrm>
            <a:off x="5460999" y="3366961"/>
            <a:ext cx="319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cats and dogs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FD3D0-9809-4304-A043-67E6A5721D0A}"/>
              </a:ext>
            </a:extLst>
          </p:cNvPr>
          <p:cNvSpPr txBox="1"/>
          <p:nvPr/>
        </p:nvSpPr>
        <p:spPr>
          <a:xfrm>
            <a:off x="4576233" y="3935625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log</a:t>
            </a:r>
          </a:p>
        </p:txBody>
      </p:sp>
    </p:spTree>
    <p:extLst>
      <p:ext uri="{BB962C8B-B14F-4D97-AF65-F5344CB8AC3E}">
        <p14:creationId xmlns:p14="http://schemas.microsoft.com/office/powerpoint/2010/main" val="21618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55D7A-2AC4-46FB-A940-050B80F5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9" y="621770"/>
            <a:ext cx="10036204" cy="4729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7FF87A-BE9A-4F3C-BF23-62532342677D}"/>
              </a:ext>
            </a:extLst>
          </p:cNvPr>
          <p:cNvSpPr txBox="1"/>
          <p:nvPr/>
        </p:nvSpPr>
        <p:spPr>
          <a:xfrm>
            <a:off x="4385733" y="2010833"/>
            <a:ext cx="176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CEF83-02C9-49A6-A2AE-BA34B3B5F11B}"/>
              </a:ext>
            </a:extLst>
          </p:cNvPr>
          <p:cNvSpPr txBox="1"/>
          <p:nvPr/>
        </p:nvSpPr>
        <p:spPr>
          <a:xfrm>
            <a:off x="3073401" y="2812647"/>
            <a:ext cx="176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AB162-6930-4BA9-A1DF-F961CD273B4B}"/>
              </a:ext>
            </a:extLst>
          </p:cNvPr>
          <p:cNvSpPr txBox="1"/>
          <p:nvPr/>
        </p:nvSpPr>
        <p:spPr>
          <a:xfrm>
            <a:off x="5012266" y="3800728"/>
            <a:ext cx="176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32D8F-05B3-4D4F-A00A-81788B6681E4}"/>
              </a:ext>
            </a:extLst>
          </p:cNvPr>
          <p:cNvSpPr txBox="1"/>
          <p:nvPr/>
        </p:nvSpPr>
        <p:spPr>
          <a:xfrm>
            <a:off x="2751666" y="4559299"/>
            <a:ext cx="176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blanket</a:t>
            </a:r>
          </a:p>
        </p:txBody>
      </p:sp>
    </p:spTree>
    <p:extLst>
      <p:ext uri="{BB962C8B-B14F-4D97-AF65-F5344CB8AC3E}">
        <p14:creationId xmlns:p14="http://schemas.microsoft.com/office/powerpoint/2010/main" val="8257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L.Emseeh</cp:lastModifiedBy>
  <cp:revision>41</cp:revision>
  <dcterms:created xsi:type="dcterms:W3CDTF">2020-12-06T21:43:50Z</dcterms:created>
  <dcterms:modified xsi:type="dcterms:W3CDTF">2022-12-08T05:00:17Z</dcterms:modified>
</cp:coreProperties>
</file>