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CF86-B456-415E-B23A-A917507A0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49CC0-4347-4FE1-AA12-CA57271BD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540B-E240-441D-BB69-457240EB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B9DD-B1B6-414C-88EB-FEFF6E88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A602-BAFE-4227-A5F2-936D3CDD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A021-A263-4624-A0D1-C7E76F96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87CEE-F69B-4AD8-893F-607E2DE4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8C339-A5CB-4AA2-88B7-DB98F854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A57B1-C5F0-4447-A512-CF720838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E1CC9-F617-4C0C-9199-F0DBDE2D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D440D-E872-4F2D-B4A4-8C0EF1732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83C8D-89C0-4E1B-A12F-72CCBDB3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3B545-7FA8-4A5F-8A47-4DE6D010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8D02-B8BC-4E69-B5D1-768F446C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CD82-68BC-4268-B262-2342A68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5AF9-81C0-4210-AB79-54A20054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7C4F-57CB-4C2E-B1FA-9FAA319A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35C10-08F2-47C4-A8AD-951F5B19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2C94B-0390-4917-8EB0-5AD1A3FB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AE460-3B98-431F-A8EC-C5742E7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A2BF-BDFB-4346-8D83-06052A46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54968-237E-413C-9D21-A68C5D4D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15A5D-BC9F-48AD-AE4F-364547A7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D9A0-94A7-4437-BA50-880F8F0D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82BA-158D-4C97-84A4-37844CE2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0FB6-D814-4A76-AD87-CCDE124F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80BAA-1FD4-4D25-BB28-FCCAAEE9E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5BF5A-5406-4DAD-951A-403DF2227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0705E-1715-4CAA-BF4F-0C26F403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A74F5-A528-45C7-9C85-4C09292E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D5C3A-7E65-4524-B58D-0B1A7326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5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D33E-E970-447C-A1DC-303E7A62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27349-8389-4EE6-8847-1EF78A68A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3FF56-86B8-4F9F-B2B0-CB6861D14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96F29-FE62-4AB5-BACE-C7C50E1EE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91244D-81D0-4724-B813-14320B2AD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83089-A94A-4BE7-8613-AEEAB475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BFD2E-D02D-4444-9C54-D7F50EF9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98692-E769-41F8-A1DB-4491BCE6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6C06-0447-4FCB-A25E-463EF489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93B6A-BC76-460D-8FB3-2A07BB47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9F59F-D1EB-49F8-A200-BE09FF55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577FF-A070-4502-850A-FD1295A9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1F486A-1C3E-4BDF-938E-8DECAFC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7686-5B1B-4DB2-B820-D5B39B46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17DD1-B4D5-4BBA-AC47-0BE1224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1EC1-E258-468D-9963-8C118616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5E9A-6544-4431-A41C-D755D4E9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36EBF-307C-4C21-BC94-FD78D91B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29CA6-CB00-4FDE-BA5C-29FB7E4F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BCA42-8A97-4BB7-87B4-C5333376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C972B-9928-4799-82F8-826C9B7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9E4-0CAA-47E7-AC3B-7096F134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E1DF6-20EA-48DB-AF1A-9AF714D3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66BFF-45B9-444B-BF1F-62F5AB01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3BCA2-A79E-4F3E-9D84-A97F1D67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271D3-AFB5-471E-B6F6-CC99CA00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D6024-D177-4C0D-99CE-6E79420F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B9044-C77C-483C-996C-D754A31C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220DD-B309-4FCA-B7CD-AA0C44AC8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6C24C-BEF0-4F48-8AF1-30DCB5E32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748B-9F3E-4BE7-88A7-9E8454114F9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2B47D-0FBF-45C7-AC8A-ACF2072EC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2AD9-0278-46F3-A15F-92245366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660A-56B7-4C49-8F7C-C7AD4F56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3D9E-442F-4B58-B4BA-C974ADD66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Subordinate </a:t>
            </a:r>
            <a:r>
              <a:rPr lang="en-US" dirty="0"/>
              <a:t>clauses and conjunctions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6955A-513C-4B62-9D2A-A5DFC49F1E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5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6C67-9E8A-4E47-A0E5-1A62A564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272166" cy="2852737"/>
          </a:xfrm>
        </p:spPr>
        <p:txBody>
          <a:bodyPr>
            <a:normAutofit/>
          </a:bodyPr>
          <a:lstStyle/>
          <a:p>
            <a:r>
              <a:rPr lang="en-US" sz="4000" dirty="0"/>
              <a:t>The old man likes to go for a walk </a:t>
            </a:r>
            <a:r>
              <a:rPr lang="en-US" sz="4000" u="sng" dirty="0"/>
              <a:t>when the sun is shining.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A9A2E-71C7-428E-9CB7-246380CFF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When the sun is shining, the old man likes to go for a walk. 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05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D7C0-7F7C-45D8-AABE-24774AB8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8511-9B5A-4554-A1B2-0873F0998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F7029-184A-4683-B5ED-072605A1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43" y="581024"/>
            <a:ext cx="11548869" cy="575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9126-F3BF-4AA4-B785-7FB3F27F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33877-C34C-4055-A31C-9D38B9FF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7" y="230318"/>
            <a:ext cx="11526872" cy="4917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03677-ADFD-4732-B565-A17BAB5E91AC}"/>
              </a:ext>
            </a:extLst>
          </p:cNvPr>
          <p:cNvSpPr txBox="1"/>
          <p:nvPr/>
        </p:nvSpPr>
        <p:spPr>
          <a:xfrm>
            <a:off x="4135222" y="2662671"/>
            <a:ext cx="2328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even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though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711E-7596-4722-AF5A-88BBC1E91575}"/>
              </a:ext>
            </a:extLst>
          </p:cNvPr>
          <p:cNvSpPr txBox="1"/>
          <p:nvPr/>
        </p:nvSpPr>
        <p:spPr>
          <a:xfrm>
            <a:off x="5214593" y="3260230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8C0AD-100B-42C2-8598-778B58D57249}"/>
              </a:ext>
            </a:extLst>
          </p:cNvPr>
          <p:cNvSpPr txBox="1"/>
          <p:nvPr/>
        </p:nvSpPr>
        <p:spPr>
          <a:xfrm>
            <a:off x="4969496" y="3862774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since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BC72E-3070-4E46-8317-6907D45DBCD5}"/>
              </a:ext>
            </a:extLst>
          </p:cNvPr>
          <p:cNvSpPr txBox="1"/>
          <p:nvPr/>
        </p:nvSpPr>
        <p:spPr>
          <a:xfrm>
            <a:off x="4323759" y="4455765"/>
            <a:ext cx="1951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34024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B414F6-BF19-440D-B486-EFDF8C4EC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3" b="4275"/>
          <a:stretch/>
        </p:blipFill>
        <p:spPr>
          <a:xfrm>
            <a:off x="0" y="-84842"/>
            <a:ext cx="9162854" cy="397811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DC9002-436D-4E84-9FC8-31462CDBFFF4}"/>
              </a:ext>
            </a:extLst>
          </p:cNvPr>
          <p:cNvSpPr txBox="1"/>
          <p:nvPr/>
        </p:nvSpPr>
        <p:spPr>
          <a:xfrm>
            <a:off x="359790" y="3893269"/>
            <a:ext cx="117630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103</a:t>
            </a:r>
          </a:p>
          <a:p>
            <a:r>
              <a:rPr lang="en-US" sz="3200" dirty="0"/>
              <a:t>1- As long as he was in his cage, Custard felt safe.</a:t>
            </a:r>
          </a:p>
          <a:p>
            <a:r>
              <a:rPr lang="en-US" sz="3200" dirty="0"/>
              <a:t>2- After the dog chased it, the squirrel ran up a tree.</a:t>
            </a:r>
          </a:p>
          <a:p>
            <a:r>
              <a:rPr lang="en-US" sz="3200" dirty="0"/>
              <a:t>3- In order to plant a flag on the moon, the astronaut climbed down from the spaceship.</a:t>
            </a:r>
          </a:p>
          <a:p>
            <a:r>
              <a:rPr lang="en-US" sz="3200" dirty="0"/>
              <a:t>4- Unless she gets out of bed right away, Selma will be late for school.</a:t>
            </a:r>
          </a:p>
          <a:p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325EDD-A53B-4DBD-A30A-73183AF61E5D}"/>
              </a:ext>
            </a:extLst>
          </p:cNvPr>
          <p:cNvSpPr/>
          <p:nvPr/>
        </p:nvSpPr>
        <p:spPr>
          <a:xfrm>
            <a:off x="701030" y="4157784"/>
            <a:ext cx="1863061" cy="508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1D7F42-D04E-4E0A-9753-87D7538BFDCB}"/>
              </a:ext>
            </a:extLst>
          </p:cNvPr>
          <p:cNvSpPr/>
          <p:nvPr/>
        </p:nvSpPr>
        <p:spPr>
          <a:xfrm>
            <a:off x="701030" y="4758714"/>
            <a:ext cx="1099185" cy="408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EED175-99FD-46D5-8070-1762F3EC7BA6}"/>
              </a:ext>
            </a:extLst>
          </p:cNvPr>
          <p:cNvSpPr/>
          <p:nvPr/>
        </p:nvSpPr>
        <p:spPr>
          <a:xfrm>
            <a:off x="701029" y="5136699"/>
            <a:ext cx="1976183" cy="613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30E60F-ED13-47AB-8F4A-971B4E6ABD07}"/>
              </a:ext>
            </a:extLst>
          </p:cNvPr>
          <p:cNvSpPr/>
          <p:nvPr/>
        </p:nvSpPr>
        <p:spPr>
          <a:xfrm>
            <a:off x="701029" y="6077560"/>
            <a:ext cx="1391722" cy="6136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46938-0DCE-4FC0-8826-C2D34A8B8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510" y="3835319"/>
            <a:ext cx="10515600" cy="2358091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</a:rPr>
              <a:t>Once he ate the chocolate, he felt a sugar rush.</a:t>
            </a: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If it is sunny, we will go to the park.</a:t>
            </a:r>
          </a:p>
          <a:p>
            <a:pPr lvl="0"/>
            <a:r>
              <a:rPr lang="en-US" sz="3600" dirty="0">
                <a:solidFill>
                  <a:schemeClr val="tx1"/>
                </a:solidFill>
              </a:rPr>
              <a:t>I will stay in bed until I recover from my illness.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833B5-2222-4034-A138-4EA18807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" y="89079"/>
            <a:ext cx="9594474" cy="35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Subordinate clauses and conjunctions</vt:lpstr>
      <vt:lpstr>The old man likes to go for a walk when the sun is shining.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Subordinating clause and conjunctions</dc:title>
  <dc:creator>Admin</dc:creator>
  <cp:lastModifiedBy>L.Emseeh</cp:lastModifiedBy>
  <cp:revision>9</cp:revision>
  <dcterms:created xsi:type="dcterms:W3CDTF">2022-11-26T07:25:26Z</dcterms:created>
  <dcterms:modified xsi:type="dcterms:W3CDTF">2022-12-07T10:27:44Z</dcterms:modified>
</cp:coreProperties>
</file>